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27"/>
  </p:handoutMasterIdLst>
  <p:sldIdLst>
    <p:sldId id="261" r:id="rId5"/>
    <p:sldId id="339" r:id="rId6"/>
    <p:sldId id="321" r:id="rId7"/>
    <p:sldId id="341" r:id="rId8"/>
    <p:sldId id="343" r:id="rId9"/>
    <p:sldId id="342" r:id="rId10"/>
    <p:sldId id="340" r:id="rId11"/>
    <p:sldId id="344" r:id="rId12"/>
    <p:sldId id="348" r:id="rId13"/>
    <p:sldId id="347" r:id="rId14"/>
    <p:sldId id="346" r:id="rId15"/>
    <p:sldId id="345" r:id="rId16"/>
    <p:sldId id="352" r:id="rId17"/>
    <p:sldId id="353" r:id="rId18"/>
    <p:sldId id="354" r:id="rId19"/>
    <p:sldId id="357" r:id="rId20"/>
    <p:sldId id="349" r:id="rId21"/>
    <p:sldId id="350" r:id="rId22"/>
    <p:sldId id="355" r:id="rId23"/>
    <p:sldId id="356" r:id="rId24"/>
    <p:sldId id="351" r:id="rId25"/>
    <p:sldId id="300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99AA"/>
    <a:srgbClr val="B485B5"/>
    <a:srgbClr val="A269A4"/>
    <a:srgbClr val="313E48"/>
    <a:srgbClr val="613C62"/>
    <a:srgbClr val="DC584E"/>
    <a:srgbClr val="A42920"/>
    <a:srgbClr val="FCC119"/>
    <a:srgbClr val="B0CB4F"/>
    <a:srgbClr val="EC7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E5889D-2CD0-456B-8B3F-169CD0D4B022}" v="81" dt="2023-10-20T09:15:30.563"/>
    <p1510:client id="{BE99B88B-29BC-4952-BF7A-9BBFCC3DDF77}" v="35" dt="2023-10-20T13:17:52.031"/>
    <p1510:client id="{CCE3AEBD-1628-3F6B-13B9-F8FADABA0842}" v="12" dt="2023-10-27T11:52:36.539"/>
    <p1510:client id="{E3DF2117-3432-4F0E-9CE4-86A29277B1C4}" v="52" vWet="56" dt="2023-10-20T13:16:00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-40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xmlns="" id="{62C239EB-4411-4958-A4D2-763AE4BEF7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4E3DCE96-3D0C-4911-8F04-5D8E96BC61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E1470-23D7-4D79-AE5A-BD650C1431E8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D3DB192C-CF44-4511-96BE-01450675C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B962E71D-55AC-4A99-B292-FF8628315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96EA-528D-4A85-B055-5A6C6FD207A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339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d d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EAC74B68-AF20-45FC-9396-1B6813357113}"/>
              </a:ext>
            </a:extLst>
          </p:cNvPr>
          <p:cNvGrpSpPr/>
          <p:nvPr userDrawn="1"/>
        </p:nvGrpSpPr>
        <p:grpSpPr>
          <a:xfrm>
            <a:off x="1411249" y="6407640"/>
            <a:ext cx="9357035" cy="114753"/>
            <a:chOff x="1392264" y="6456794"/>
            <a:chExt cx="9357035" cy="114753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E94D9843-B0D3-40A7-BE6E-4E36DEC2BD8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3F05FB9B-F7B4-4C05-9238-A7447BAFD9D7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3DE1AF29-8744-439F-8829-302384EFD132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B3AEBB20-D878-4451-A067-E7939A349434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15F99015-D54D-46EA-AD2A-FC391D7CA50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88BDC108-36A6-4B23-A3DD-F19036D19508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C07C7AC9-332E-41DF-A430-37EE710E710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21BA83A-FCBE-4569-8797-2574BB5BD611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7" name="Graphique 28">
            <a:extLst>
              <a:ext uri="{FF2B5EF4-FFF2-40B4-BE49-F238E27FC236}">
                <a16:creationId xmlns:a16="http://schemas.microsoft.com/office/drawing/2014/main" xmlns="" id="{1AC4A8C7-FABB-41EC-9A9C-F2750F4B9200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18" name="Graphique 15">
            <a:extLst>
              <a:ext uri="{FF2B5EF4-FFF2-40B4-BE49-F238E27FC236}">
                <a16:creationId xmlns:a16="http://schemas.microsoft.com/office/drawing/2014/main" xmlns="" id="{5462B50B-4831-4AD5-A03B-A6EF57521BA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1CD3C5D1-B084-4447-91FB-65253A17B9AF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7E5417C7-CDBF-4974-8D8E-011D9E56C25B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928E5010-2074-4579-AB41-E02CDD59C6C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EEAFC897-6364-4058-A472-714920BB55BF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79B6A41-09FF-4F1E-8540-EDF170EC8FBA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5C543F92-59E2-4185-8DB2-66CE4010F56C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BE675B28-DBA2-4C1A-AA70-EBD00E62C87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23C79BE4-7BB1-45ED-A0C7-AD98A52F9972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5AEC6016-0198-42BF-8859-1EBB70F49981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9C6DC4ED-F360-4D4F-8770-437C93F4EC8F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B2A5C1F-D8C6-4EB0-A371-FB8EEB7F28F4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508F7D86-7E16-43A3-B694-BA2168D1A5F2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1265ADF9-84D6-4661-9F4B-05DA7C44CEF9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559DBF5F-5A48-4EFF-B551-43CDA590A791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C311FB69-0E01-41FB-895F-E25DB27358F9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7F77BE75-A931-47F4-8869-1BA64ECF9EB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8914CF61-6695-41AA-AA70-B097D3E206B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37E333D9-E7AF-44EA-9946-DCB5370E6D16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0F0B17EE-43B7-4541-82A7-96D286B3FB46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2839B42B-0AE6-4D10-A31D-3A6EACBE61B6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5FFCF046-A8AB-4E05-A7C3-3BEA24F8E7A7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4FCB1A98-D0C5-434F-8E1F-1E8F57006150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10752D19-CE95-4EEC-ABEC-6E9A45EA719C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24F3004F-29C2-4E0B-8F73-6ACFEDD1C3C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5164F791-1ACD-486E-AA25-788E621B95C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2FFC44AA-AA43-46F6-88E5-68EE901A9B4B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4E1C98E3-2329-4C7A-8EBF-D89A2809DA8C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DA79BB90-B9E3-4260-9A1F-E9A232FA375C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6DAFBD4E-85C9-400C-8C92-A888BD7F5B1F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945D0E31-E4CF-4025-B2EF-336C6C14BFD6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8BEEA183-F6BA-47FD-969B-BC56CF4D78DD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5DF15D2D-02F2-4838-89A6-00CF53115C9C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CA7E365-361B-4595-AA92-181EB9C113A7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DACBF9F-E27E-4410-AE8C-5EFB84833B2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614E6028-C9DC-4B0C-B20B-77E553DE81C8}"/>
              </a:ext>
            </a:extLst>
          </p:cNvPr>
          <p:cNvSpPr txBox="1"/>
          <p:nvPr userDrawn="1"/>
        </p:nvSpPr>
        <p:spPr>
          <a:xfrm>
            <a:off x="5886062" y="6568569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54" name="Espace réservé du contenu 2">
            <a:extLst>
              <a:ext uri="{FF2B5EF4-FFF2-40B4-BE49-F238E27FC236}">
                <a16:creationId xmlns:a16="http://schemas.microsoft.com/office/drawing/2014/main" xmlns="" id="{CB6D8868-A2FB-423B-94AA-07C05D14F1D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xmlns="" id="{983B1090-C503-4D90-9A26-5A1C323A7A5E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21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2703B7-65DA-4061-B10D-487FC8FAA62B}"/>
              </a:ext>
            </a:extLst>
          </p:cNvPr>
          <p:cNvSpPr/>
          <p:nvPr userDrawn="1"/>
        </p:nvSpPr>
        <p:spPr>
          <a:xfrm rot="16200000">
            <a:off x="11437346" y="201724"/>
            <a:ext cx="380990" cy="809412"/>
          </a:xfrm>
          <a:prstGeom prst="rect">
            <a:avLst/>
          </a:prstGeom>
          <a:solidFill>
            <a:srgbClr val="A269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>
              <a:solidFill>
                <a:srgbClr val="B0CB4F"/>
              </a:solidFill>
            </a:endParaRP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xmlns="" id="{F78BD8A3-09EE-4ADF-A2B2-4D3A31649523}"/>
              </a:ext>
            </a:extLst>
          </p:cNvPr>
          <p:cNvSpPr/>
          <p:nvPr userDrawn="1"/>
        </p:nvSpPr>
        <p:spPr>
          <a:xfrm flipH="1">
            <a:off x="2209800" y="1941065"/>
            <a:ext cx="1678877" cy="1773685"/>
          </a:xfrm>
          <a:custGeom>
            <a:avLst/>
            <a:gdLst>
              <a:gd name="connsiteX0" fmla="*/ 0 w 1952625"/>
              <a:gd name="connsiteY0" fmla="*/ 0 h 2143125"/>
              <a:gd name="connsiteX1" fmla="*/ 0 w 1952625"/>
              <a:gd name="connsiteY1" fmla="*/ 1991678 h 2143125"/>
              <a:gd name="connsiteX2" fmla="*/ 115252 w 1952625"/>
              <a:gd name="connsiteY2" fmla="*/ 2145030 h 2143125"/>
              <a:gd name="connsiteX3" fmla="*/ 230505 w 1952625"/>
              <a:gd name="connsiteY3" fmla="*/ 1991678 h 2143125"/>
              <a:gd name="connsiteX4" fmla="*/ 1962150 w 1952625"/>
              <a:gd name="connsiteY4" fmla="*/ 1991678 h 2143125"/>
              <a:gd name="connsiteX5" fmla="*/ 1962150 w 1952625"/>
              <a:gd name="connsiteY5" fmla="*/ 0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625" h="2143125">
                <a:moveTo>
                  <a:pt x="0" y="0"/>
                </a:moveTo>
                <a:lnTo>
                  <a:pt x="0" y="1991678"/>
                </a:lnTo>
                <a:lnTo>
                  <a:pt x="115252" y="2145030"/>
                </a:lnTo>
                <a:lnTo>
                  <a:pt x="230505" y="1991678"/>
                </a:lnTo>
                <a:lnTo>
                  <a:pt x="1962150" y="1991678"/>
                </a:lnTo>
                <a:lnTo>
                  <a:pt x="1962150" y="0"/>
                </a:lnTo>
                <a:close/>
              </a:path>
            </a:pathLst>
          </a:custGeom>
          <a:noFill/>
          <a:ln w="44450" cap="flat">
            <a:solidFill>
              <a:srgbClr val="A269A4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09D63A1-5F33-41E0-9C21-F7CD4E2EE925}"/>
              </a:ext>
            </a:extLst>
          </p:cNvPr>
          <p:cNvSpPr/>
          <p:nvPr userDrawn="1"/>
        </p:nvSpPr>
        <p:spPr>
          <a:xfrm>
            <a:off x="0" y="0"/>
            <a:ext cx="780279" cy="6858000"/>
          </a:xfrm>
          <a:prstGeom prst="rect">
            <a:avLst/>
          </a:prstGeom>
          <a:solidFill>
            <a:srgbClr val="30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xmlns="" id="{3B2FBBE3-DE8C-492E-914C-818D925757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" y="5981700"/>
            <a:ext cx="774000" cy="774000"/>
          </a:xfrm>
          <a:prstGeom prst="rect">
            <a:avLst/>
          </a:prstGeom>
          <a:effectLst/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xmlns="" id="{D81D0175-F53D-4A45-B578-EF5BC5324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9800" y="2108837"/>
            <a:ext cx="1678876" cy="1325563"/>
          </a:xfrm>
          <a:prstGeom prst="rect">
            <a:avLst/>
          </a:prstGeom>
        </p:spPr>
        <p:txBody>
          <a:bodyPr anchor="ctr"/>
          <a:lstStyle>
            <a:lvl1pPr algn="ctr">
              <a:defRPr sz="6600" b="1">
                <a:solidFill>
                  <a:srgbClr val="313E48"/>
                </a:solidFill>
              </a:defRPr>
            </a:lvl1pPr>
          </a:lstStyle>
          <a:p>
            <a:r>
              <a:rPr lang="fr-FR"/>
              <a:t>A</a:t>
            </a:r>
          </a:p>
        </p:txBody>
      </p:sp>
      <p:sp>
        <p:nvSpPr>
          <p:cNvPr id="10" name="Espace réservé du contenu 42">
            <a:extLst>
              <a:ext uri="{FF2B5EF4-FFF2-40B4-BE49-F238E27FC236}">
                <a16:creationId xmlns:a16="http://schemas.microsoft.com/office/drawing/2014/main" xmlns="" id="{015B56E1-7896-4821-BD84-0455EA7B7F4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5950" y="3980645"/>
            <a:ext cx="9204325" cy="141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0" cap="all" baseline="0">
                <a:solidFill>
                  <a:srgbClr val="313E48"/>
                </a:solidFill>
              </a:defRPr>
            </a:lvl1pPr>
          </a:lstStyle>
          <a:p>
            <a:pPr lvl="0"/>
            <a:r>
              <a:rPr lang="fr-FR"/>
              <a:t>PAGE DE TITRE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D3B68A50-DF2B-4D9B-A156-2592B7F6D834}"/>
              </a:ext>
            </a:extLst>
          </p:cNvPr>
          <p:cNvGrpSpPr/>
          <p:nvPr userDrawn="1"/>
        </p:nvGrpSpPr>
        <p:grpSpPr>
          <a:xfrm rot="16200000">
            <a:off x="463666" y="407372"/>
            <a:ext cx="638825" cy="150981"/>
            <a:chOff x="6149395" y="5948287"/>
            <a:chExt cx="685450" cy="162000"/>
          </a:xfrm>
          <a:solidFill>
            <a:srgbClr val="A269A4"/>
          </a:solidFill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xmlns="" id="{DE7F6CAF-8FDD-4FF3-A746-6A0B921FA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9395" y="5948287"/>
              <a:ext cx="162000" cy="16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xmlns="" id="{35407E36-4CDB-4BC4-897C-B67AC5A63C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1120" y="5948287"/>
              <a:ext cx="162000" cy="16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xmlns="" id="{A3F571B0-FAFC-4B1B-A868-F4AA17F5AB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2845" y="5948287"/>
              <a:ext cx="162000" cy="16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56B69D4-A5BC-4A0B-B857-8AFC62229FD5}"/>
              </a:ext>
            </a:extLst>
          </p:cNvPr>
          <p:cNvSpPr/>
          <p:nvPr userDrawn="1"/>
        </p:nvSpPr>
        <p:spPr>
          <a:xfrm>
            <a:off x="11827020" y="0"/>
            <a:ext cx="365760" cy="914400"/>
          </a:xfrm>
          <a:prstGeom prst="rect">
            <a:avLst/>
          </a:prstGeom>
          <a:solidFill>
            <a:srgbClr val="313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xmlns="" id="{1C738BB7-D924-40C3-BE8D-1FEAA35E79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23135" y="415936"/>
            <a:ext cx="809412" cy="235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fr-FR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fr-FR"/>
              <a:t>01.A</a:t>
            </a:r>
          </a:p>
        </p:txBody>
      </p:sp>
    </p:spTree>
    <p:extLst>
      <p:ext uri="{BB962C8B-B14F-4D97-AF65-F5344CB8AC3E}">
        <p14:creationId xmlns:p14="http://schemas.microsoft.com/office/powerpoint/2010/main" val="73726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d de page +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EAC74B68-AF20-45FC-9396-1B6813357113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E94D9843-B0D3-40A7-BE6E-4E36DEC2BD8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3F05FB9B-F7B4-4C05-9238-A7447BAFD9D7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3DE1AF29-8744-439F-8829-302384EFD132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B3AEBB20-D878-4451-A067-E7939A349434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15F99015-D54D-46EA-AD2A-FC391D7CA50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88BDC108-36A6-4B23-A3DD-F19036D19508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C07C7AC9-332E-41DF-A430-37EE710E710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21BA83A-FCBE-4569-8797-2574BB5BD611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7" name="Graphique 28">
            <a:extLst>
              <a:ext uri="{FF2B5EF4-FFF2-40B4-BE49-F238E27FC236}">
                <a16:creationId xmlns:a16="http://schemas.microsoft.com/office/drawing/2014/main" xmlns="" id="{1AC4A8C7-FABB-41EC-9A9C-F2750F4B9200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18" name="Graphique 15">
            <a:extLst>
              <a:ext uri="{FF2B5EF4-FFF2-40B4-BE49-F238E27FC236}">
                <a16:creationId xmlns:a16="http://schemas.microsoft.com/office/drawing/2014/main" xmlns="" id="{5462B50B-4831-4AD5-A03B-A6EF57521BA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1CD3C5D1-B084-4447-91FB-65253A17B9AF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7E5417C7-CDBF-4974-8D8E-011D9E56C25B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928E5010-2074-4579-AB41-E02CDD59C6C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EEAFC897-6364-4058-A472-714920BB55BF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79B6A41-09FF-4F1E-8540-EDF170EC8FBA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5C543F92-59E2-4185-8DB2-66CE4010F56C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BE675B28-DBA2-4C1A-AA70-EBD00E62C87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23C79BE4-7BB1-45ED-A0C7-AD98A52F9972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5AEC6016-0198-42BF-8859-1EBB70F49981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9C6DC4ED-F360-4D4F-8770-437C93F4EC8F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B2A5C1F-D8C6-4EB0-A371-FB8EEB7F28F4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508F7D86-7E16-43A3-B694-BA2168D1A5F2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1265ADF9-84D6-4661-9F4B-05DA7C44CEF9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559DBF5F-5A48-4EFF-B551-43CDA590A791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C311FB69-0E01-41FB-895F-E25DB27358F9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7F77BE75-A931-47F4-8869-1BA64ECF9EB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8914CF61-6695-41AA-AA70-B097D3E206B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37E333D9-E7AF-44EA-9946-DCB5370E6D16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0F0B17EE-43B7-4541-82A7-96D286B3FB46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2839B42B-0AE6-4D10-A31D-3A6EACBE61B6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5FFCF046-A8AB-4E05-A7C3-3BEA24F8E7A7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4FCB1A98-D0C5-434F-8E1F-1E8F57006150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10752D19-CE95-4EEC-ABEC-6E9A45EA719C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24F3004F-29C2-4E0B-8F73-6ACFEDD1C3C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5164F791-1ACD-486E-AA25-788E621B95C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2FFC44AA-AA43-46F6-88E5-68EE901A9B4B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4E1C98E3-2329-4C7A-8EBF-D89A2809DA8C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DA79BB90-B9E3-4260-9A1F-E9A232FA375C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6DAFBD4E-85C9-400C-8C92-A888BD7F5B1F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945D0E31-E4CF-4025-B2EF-336C6C14BFD6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8BEEA183-F6BA-47FD-969B-BC56CF4D78DD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5DF15D2D-02F2-4838-89A6-00CF53115C9C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CA7E365-361B-4595-AA92-181EB9C113A7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DACBF9F-E27E-4410-AE8C-5EFB84833B2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614E6028-C9DC-4B0C-B20B-77E553DE81C8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424E5BD-7AC1-4569-B754-329C3C793D6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xmlns="" id="{C5C09F0C-D7F4-4A50-8677-E28E93F02100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60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d de page + titre/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xmlns="" id="{30F2ABBA-1498-4EA7-B318-F0406E2F9E9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71061" y="749489"/>
            <a:ext cx="9186635" cy="4001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0" i="1" cap="all" baseline="0">
                <a:solidFill>
                  <a:srgbClr val="313E48"/>
                </a:solidFill>
                <a:latin typeface="+mj-lt"/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Sous-Titre de la première partie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EAC74B68-AF20-45FC-9396-1B6813357113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E94D9843-B0D3-40A7-BE6E-4E36DEC2BD8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3F05FB9B-F7B4-4C05-9238-A7447BAFD9D7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3DE1AF29-8744-439F-8829-302384EFD132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B3AEBB20-D878-4451-A067-E7939A349434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15F99015-D54D-46EA-AD2A-FC391D7CA50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88BDC108-36A6-4B23-A3DD-F19036D19508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C07C7AC9-332E-41DF-A430-37EE710E710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21BA83A-FCBE-4569-8797-2574BB5BD611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7" name="Graphique 28">
            <a:extLst>
              <a:ext uri="{FF2B5EF4-FFF2-40B4-BE49-F238E27FC236}">
                <a16:creationId xmlns:a16="http://schemas.microsoft.com/office/drawing/2014/main" xmlns="" id="{1AC4A8C7-FABB-41EC-9A9C-F2750F4B9200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18" name="Graphique 15">
            <a:extLst>
              <a:ext uri="{FF2B5EF4-FFF2-40B4-BE49-F238E27FC236}">
                <a16:creationId xmlns:a16="http://schemas.microsoft.com/office/drawing/2014/main" xmlns="" id="{5462B50B-4831-4AD5-A03B-A6EF57521BA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1CD3C5D1-B084-4447-91FB-65253A17B9AF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7E5417C7-CDBF-4974-8D8E-011D9E56C25B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928E5010-2074-4579-AB41-E02CDD59C6C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EEAFC897-6364-4058-A472-714920BB55BF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79B6A41-09FF-4F1E-8540-EDF170EC8FBA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5C543F92-59E2-4185-8DB2-66CE4010F56C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BE675B28-DBA2-4C1A-AA70-EBD00E62C87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23C79BE4-7BB1-45ED-A0C7-AD98A52F9972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5AEC6016-0198-42BF-8859-1EBB70F49981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9C6DC4ED-F360-4D4F-8770-437C93F4EC8F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B2A5C1F-D8C6-4EB0-A371-FB8EEB7F28F4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508F7D86-7E16-43A3-B694-BA2168D1A5F2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1265ADF9-84D6-4661-9F4B-05DA7C44CEF9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559DBF5F-5A48-4EFF-B551-43CDA590A791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C311FB69-0E01-41FB-895F-E25DB27358F9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7F77BE75-A931-47F4-8869-1BA64ECF9EB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8914CF61-6695-41AA-AA70-B097D3E206B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37E333D9-E7AF-44EA-9946-DCB5370E6D16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0F0B17EE-43B7-4541-82A7-96D286B3FB46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2839B42B-0AE6-4D10-A31D-3A6EACBE61B6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5FFCF046-A8AB-4E05-A7C3-3BEA24F8E7A7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4FCB1A98-D0C5-434F-8E1F-1E8F57006150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10752D19-CE95-4EEC-ABEC-6E9A45EA719C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24F3004F-29C2-4E0B-8F73-6ACFEDD1C3C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5164F791-1ACD-486E-AA25-788E621B95C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2FFC44AA-AA43-46F6-88E5-68EE901A9B4B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4E1C98E3-2329-4C7A-8EBF-D89A2809DA8C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DA79BB90-B9E3-4260-9A1F-E9A232FA375C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6DAFBD4E-85C9-400C-8C92-A888BD7F5B1F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945D0E31-E4CF-4025-B2EF-336C6C14BFD6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8BEEA183-F6BA-47FD-969B-BC56CF4D78DD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5DF15D2D-02F2-4838-89A6-00CF53115C9C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CA7E365-361B-4595-AA92-181EB9C113A7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DACBF9F-E27E-4410-AE8C-5EFB84833B2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614E6028-C9DC-4B0C-B20B-77E553DE81C8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424E5BD-7AC1-4569-B754-329C3C793D6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494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partie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xmlns="" id="{36E6AED8-E185-4EFC-8178-8022B4A36AEB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640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8BE3CD10-74B2-43DB-8F7E-5AA89E791A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7892" y="5033641"/>
            <a:ext cx="2682956" cy="116955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68" name="Espace réservé du contenu 6">
            <a:extLst>
              <a:ext uri="{FF2B5EF4-FFF2-40B4-BE49-F238E27FC236}">
                <a16:creationId xmlns:a16="http://schemas.microsoft.com/office/drawing/2014/main" xmlns="" id="{2F199E1F-C46B-4CB4-B105-A41FF00F0A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77559" y="5033641"/>
            <a:ext cx="2682956" cy="116955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69" name="Espace réservé du contenu 6">
            <a:extLst>
              <a:ext uri="{FF2B5EF4-FFF2-40B4-BE49-F238E27FC236}">
                <a16:creationId xmlns:a16="http://schemas.microsoft.com/office/drawing/2014/main" xmlns="" id="{F287CE56-7A12-4037-8CE6-9C8E460697F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03367" y="5019963"/>
            <a:ext cx="2682956" cy="116955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A980AB7D-72EA-4452-95E1-2DA4A81084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8702" y="1730771"/>
            <a:ext cx="3081337" cy="27352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66" name="Espace réservé pour une image  4">
            <a:extLst>
              <a:ext uri="{FF2B5EF4-FFF2-40B4-BE49-F238E27FC236}">
                <a16:creationId xmlns:a16="http://schemas.microsoft.com/office/drawing/2014/main" xmlns="" id="{805DA235-9DC5-42D4-AAEE-886E347B1E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78369" y="1730771"/>
            <a:ext cx="3081337" cy="27352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67" name="Espace réservé pour une image  4">
            <a:extLst>
              <a:ext uri="{FF2B5EF4-FFF2-40B4-BE49-F238E27FC236}">
                <a16:creationId xmlns:a16="http://schemas.microsoft.com/office/drawing/2014/main" xmlns="" id="{20282C11-6FBE-4DE7-916F-E26185C7E4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04177" y="1730771"/>
            <a:ext cx="3081337" cy="27352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EAC74B68-AF20-45FC-9396-1B6813357113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E94D9843-B0D3-40A7-BE6E-4E36DEC2BD8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3F05FB9B-F7B4-4C05-9238-A7447BAFD9D7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3DE1AF29-8744-439F-8829-302384EFD132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B3AEBB20-D878-4451-A067-E7939A349434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15F99015-D54D-46EA-AD2A-FC391D7CA50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88BDC108-36A6-4B23-A3DD-F19036D19508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C07C7AC9-332E-41DF-A430-37EE710E710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21BA83A-FCBE-4569-8797-2574BB5BD611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7" name="Graphique 28">
            <a:extLst>
              <a:ext uri="{FF2B5EF4-FFF2-40B4-BE49-F238E27FC236}">
                <a16:creationId xmlns:a16="http://schemas.microsoft.com/office/drawing/2014/main" xmlns="" id="{1AC4A8C7-FABB-41EC-9A9C-F2750F4B9200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18" name="Graphique 15">
            <a:extLst>
              <a:ext uri="{FF2B5EF4-FFF2-40B4-BE49-F238E27FC236}">
                <a16:creationId xmlns:a16="http://schemas.microsoft.com/office/drawing/2014/main" xmlns="" id="{5462B50B-4831-4AD5-A03B-A6EF57521BA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1CD3C5D1-B084-4447-91FB-65253A17B9AF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7E5417C7-CDBF-4974-8D8E-011D9E56C25B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928E5010-2074-4579-AB41-E02CDD59C6C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EEAFC897-6364-4058-A472-714920BB55BF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79B6A41-09FF-4F1E-8540-EDF170EC8FBA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5C543F92-59E2-4185-8DB2-66CE4010F56C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BE675B28-DBA2-4C1A-AA70-EBD00E62C87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23C79BE4-7BB1-45ED-A0C7-AD98A52F9972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5AEC6016-0198-42BF-8859-1EBB70F49981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9C6DC4ED-F360-4D4F-8770-437C93F4EC8F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B2A5C1F-D8C6-4EB0-A371-FB8EEB7F28F4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508F7D86-7E16-43A3-B694-BA2168D1A5F2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1265ADF9-84D6-4661-9F4B-05DA7C44CEF9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559DBF5F-5A48-4EFF-B551-43CDA590A791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C311FB69-0E01-41FB-895F-E25DB27358F9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7F77BE75-A931-47F4-8869-1BA64ECF9EB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8914CF61-6695-41AA-AA70-B097D3E206B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37E333D9-E7AF-44EA-9946-DCB5370E6D16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0F0B17EE-43B7-4541-82A7-96D286B3FB46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2839B42B-0AE6-4D10-A31D-3A6EACBE61B6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5FFCF046-A8AB-4E05-A7C3-3BEA24F8E7A7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4FCB1A98-D0C5-434F-8E1F-1E8F57006150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10752D19-CE95-4EEC-ABEC-6E9A45EA719C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24F3004F-29C2-4E0B-8F73-6ACFEDD1C3C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5164F791-1ACD-486E-AA25-788E621B95C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2FFC44AA-AA43-46F6-88E5-68EE901A9B4B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4E1C98E3-2329-4C7A-8EBF-D89A2809DA8C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DA79BB90-B9E3-4260-9A1F-E9A232FA375C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6DAFBD4E-85C9-400C-8C92-A888BD7F5B1F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945D0E31-E4CF-4025-B2EF-336C6C14BFD6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8BEEA183-F6BA-47FD-969B-BC56CF4D78DD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5DF15D2D-02F2-4838-89A6-00CF53115C9C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CA7E365-361B-4595-AA92-181EB9C113A7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DACBF9F-E27E-4410-AE8C-5EFB84833B2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614E6028-C9DC-4B0C-B20B-77E553DE81C8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424E5BD-7AC1-4569-B754-329C3C793D6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sp>
        <p:nvSpPr>
          <p:cNvPr id="70" name="Espace réservé du contenu 6">
            <a:extLst>
              <a:ext uri="{FF2B5EF4-FFF2-40B4-BE49-F238E27FC236}">
                <a16:creationId xmlns:a16="http://schemas.microsoft.com/office/drawing/2014/main" xmlns="" id="{E19CD8E6-181B-483A-836A-7847D89DDA2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820713" y="4285832"/>
            <a:ext cx="2048265" cy="3815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stratégique 03</a:t>
            </a:r>
          </a:p>
        </p:txBody>
      </p:sp>
      <p:sp>
        <p:nvSpPr>
          <p:cNvPr id="71" name="Espace réservé du contenu 6">
            <a:extLst>
              <a:ext uri="{FF2B5EF4-FFF2-40B4-BE49-F238E27FC236}">
                <a16:creationId xmlns:a16="http://schemas.microsoft.com/office/drawing/2014/main" xmlns="" id="{78CB96D7-B8D9-4C8B-9CC1-DE95A83669D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994905" y="4285832"/>
            <a:ext cx="2048265" cy="3815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stratégique 02</a:t>
            </a:r>
          </a:p>
        </p:txBody>
      </p:sp>
      <p:sp>
        <p:nvSpPr>
          <p:cNvPr id="72" name="Espace réservé du contenu 6">
            <a:extLst>
              <a:ext uri="{FF2B5EF4-FFF2-40B4-BE49-F238E27FC236}">
                <a16:creationId xmlns:a16="http://schemas.microsoft.com/office/drawing/2014/main" xmlns="" id="{63E43ABB-7255-45B1-AC11-F65F401BCEF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75238" y="4285832"/>
            <a:ext cx="2048265" cy="3815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stratégique 01</a:t>
            </a: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xmlns="" id="{E844F199-4B48-468F-834E-23D156E70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734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A980AB7D-72EA-4452-95E1-2DA4A81084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822822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xmlns="" id="{8BE3CD10-74B2-43DB-8F7E-5AA89E791A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17267" y="5358600"/>
            <a:ext cx="2163561" cy="95410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72" name="Espace réservé du contenu 6">
            <a:extLst>
              <a:ext uri="{FF2B5EF4-FFF2-40B4-BE49-F238E27FC236}">
                <a16:creationId xmlns:a16="http://schemas.microsoft.com/office/drawing/2014/main" xmlns="" id="{63E43ABB-7255-45B1-AC11-F65F401BCEF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017267" y="4987711"/>
            <a:ext cx="2163561" cy="338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rgbClr val="313E48"/>
                </a:solidFill>
                <a:latin typeface="+mn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 01</a:t>
            </a:r>
          </a:p>
        </p:txBody>
      </p:sp>
      <p:sp>
        <p:nvSpPr>
          <p:cNvPr id="81" name="Espace réservé du contenu 6">
            <a:extLst>
              <a:ext uri="{FF2B5EF4-FFF2-40B4-BE49-F238E27FC236}">
                <a16:creationId xmlns:a16="http://schemas.microsoft.com/office/drawing/2014/main" xmlns="" id="{0C8F5ECE-0824-4C1F-93F3-A380335B0BE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63507" y="3969603"/>
            <a:ext cx="922047" cy="83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Calibri 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01</a:t>
            </a:r>
          </a:p>
        </p:txBody>
      </p:sp>
      <p:sp>
        <p:nvSpPr>
          <p:cNvPr id="82" name="Espace réservé du contenu 6">
            <a:extLst>
              <a:ext uri="{FF2B5EF4-FFF2-40B4-BE49-F238E27FC236}">
                <a16:creationId xmlns:a16="http://schemas.microsoft.com/office/drawing/2014/main" xmlns="" id="{AC39DAE8-ABBB-4809-992C-97FE24B4191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677055" y="3969603"/>
            <a:ext cx="922047" cy="83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Calibri 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02</a:t>
            </a:r>
          </a:p>
        </p:txBody>
      </p:sp>
      <p:sp>
        <p:nvSpPr>
          <p:cNvPr id="83" name="Espace réservé du contenu 6">
            <a:extLst>
              <a:ext uri="{FF2B5EF4-FFF2-40B4-BE49-F238E27FC236}">
                <a16:creationId xmlns:a16="http://schemas.microsoft.com/office/drawing/2014/main" xmlns="" id="{60132FA1-8F71-458A-B34D-DA79686AEAF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90603" y="3969603"/>
            <a:ext cx="922047" cy="83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Calibri 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03</a:t>
            </a:r>
          </a:p>
        </p:txBody>
      </p:sp>
      <p:sp>
        <p:nvSpPr>
          <p:cNvPr id="84" name="Espace réservé du contenu 6">
            <a:extLst>
              <a:ext uri="{FF2B5EF4-FFF2-40B4-BE49-F238E27FC236}">
                <a16:creationId xmlns:a16="http://schemas.microsoft.com/office/drawing/2014/main" xmlns="" id="{7DD52221-8345-43E9-AC96-B389C472497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904151" y="3969603"/>
            <a:ext cx="922047" cy="83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Calibri 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04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BF71EAC3-9524-4073-9F1A-B7DB2E7995C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017268" y="855613"/>
            <a:ext cx="4511491" cy="1846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3800" b="1" cap="all" baseline="0"/>
            </a:lvl2pPr>
            <a:lvl3pPr marL="914400" indent="0">
              <a:buNone/>
              <a:defRPr sz="3800" b="1" cap="all" baseline="0"/>
            </a:lvl3pPr>
            <a:lvl4pPr marL="1371600" indent="0">
              <a:buNone/>
              <a:defRPr sz="3800" b="1" cap="all" baseline="0"/>
            </a:lvl4pPr>
            <a:lvl5pPr marL="1828800" indent="0">
              <a:buNone/>
              <a:defRPr sz="3800" b="1" cap="all" baseline="0"/>
            </a:lvl5pPr>
          </a:lstStyle>
          <a:p>
            <a:pPr lvl="0"/>
            <a:r>
              <a:rPr lang="fr-FR"/>
              <a:t>ÉCRIVEZ ICI</a:t>
            </a:r>
          </a:p>
          <a:p>
            <a:pPr lvl="0"/>
            <a:r>
              <a:rPr lang="fr-FR"/>
              <a:t>VOTRE TITRE 01</a:t>
            </a:r>
          </a:p>
          <a:p>
            <a:pPr lvl="0"/>
            <a:r>
              <a:rPr lang="fr-FR"/>
              <a:t>ET VOS QUATRE AXES</a:t>
            </a:r>
          </a:p>
        </p:txBody>
      </p:sp>
      <p:sp>
        <p:nvSpPr>
          <p:cNvPr id="80" name="Espace réservé du contenu 3">
            <a:extLst>
              <a:ext uri="{FF2B5EF4-FFF2-40B4-BE49-F238E27FC236}">
                <a16:creationId xmlns:a16="http://schemas.microsoft.com/office/drawing/2014/main" xmlns="" id="{F7E0365C-B22D-4E43-8DD5-05723C9C4DE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02028" y="2632958"/>
            <a:ext cx="5811839" cy="100090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800" b="1" cap="all" baseline="0"/>
            </a:lvl2pPr>
            <a:lvl3pPr marL="914400" indent="0">
              <a:buNone/>
              <a:defRPr sz="3800" b="1" cap="all" baseline="0"/>
            </a:lvl3pPr>
            <a:lvl4pPr marL="1371600" indent="0">
              <a:buNone/>
              <a:defRPr sz="3800" b="1" cap="all" baseline="0"/>
            </a:lvl4pPr>
            <a:lvl5pPr marL="1828800" indent="0">
              <a:buNone/>
              <a:defRPr sz="3800" b="1" cap="all" baseline="0"/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amet, consectetur adipiscing elit, </a:t>
            </a:r>
            <a:r>
              <a:rPr lang="fr-FR" err="1"/>
              <a:t>sed</a:t>
            </a:r>
            <a:r>
              <a:rPr lang="fr-FR"/>
              <a:t> do eiusmod tempor incididunt ut labore et </a:t>
            </a:r>
            <a:r>
              <a:rPr lang="fr-FR" err="1"/>
              <a:t>dolore</a:t>
            </a:r>
            <a:r>
              <a:rPr lang="fr-FR"/>
              <a:t> magna aliqua. Ut enim ad </a:t>
            </a:r>
            <a:r>
              <a:rPr lang="fr-FR" err="1"/>
              <a:t>minim</a:t>
            </a:r>
            <a:r>
              <a:rPr lang="fr-FR"/>
              <a:t> veniam, quis nostrud exercitation ullamco laboris nisi ut aliquip ex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EAC74B68-AF20-45FC-9396-1B6813357113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E94D9843-B0D3-40A7-BE6E-4E36DEC2BD8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3F05FB9B-F7B4-4C05-9238-A7447BAFD9D7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3DE1AF29-8744-439F-8829-302384EFD132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B3AEBB20-D878-4451-A067-E7939A349434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15F99015-D54D-46EA-AD2A-FC391D7CA50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88BDC108-36A6-4B23-A3DD-F19036D19508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C07C7AC9-332E-41DF-A430-37EE710E710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21BA83A-FCBE-4569-8797-2574BB5BD611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7" name="Graphique 28">
            <a:extLst>
              <a:ext uri="{FF2B5EF4-FFF2-40B4-BE49-F238E27FC236}">
                <a16:creationId xmlns:a16="http://schemas.microsoft.com/office/drawing/2014/main" xmlns="" id="{1AC4A8C7-FABB-41EC-9A9C-F2750F4B9200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18" name="Graphique 15">
            <a:extLst>
              <a:ext uri="{FF2B5EF4-FFF2-40B4-BE49-F238E27FC236}">
                <a16:creationId xmlns:a16="http://schemas.microsoft.com/office/drawing/2014/main" xmlns="" id="{5462B50B-4831-4AD5-A03B-A6EF57521BA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1CD3C5D1-B084-4447-91FB-65253A17B9AF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7E5417C7-CDBF-4974-8D8E-011D9E56C25B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928E5010-2074-4579-AB41-E02CDD59C6C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EEAFC897-6364-4058-A472-714920BB55BF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79B6A41-09FF-4F1E-8540-EDF170EC8FBA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5C543F92-59E2-4185-8DB2-66CE4010F56C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BE675B28-DBA2-4C1A-AA70-EBD00E62C87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23C79BE4-7BB1-45ED-A0C7-AD98A52F9972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5AEC6016-0198-42BF-8859-1EBB70F49981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9C6DC4ED-F360-4D4F-8770-437C93F4EC8F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B2A5C1F-D8C6-4EB0-A371-FB8EEB7F28F4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508F7D86-7E16-43A3-B694-BA2168D1A5F2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1265ADF9-84D6-4661-9F4B-05DA7C44CEF9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559DBF5F-5A48-4EFF-B551-43CDA590A791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C311FB69-0E01-41FB-895F-E25DB27358F9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7F77BE75-A931-47F4-8869-1BA64ECF9EB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8914CF61-6695-41AA-AA70-B097D3E206B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37E333D9-E7AF-44EA-9946-DCB5370E6D16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0F0B17EE-43B7-4541-82A7-96D286B3FB46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2839B42B-0AE6-4D10-A31D-3A6EACBE61B6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5FFCF046-A8AB-4E05-A7C3-3BEA24F8E7A7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4FCB1A98-D0C5-434F-8E1F-1E8F57006150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10752D19-CE95-4EEC-ABEC-6E9A45EA719C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24F3004F-29C2-4E0B-8F73-6ACFEDD1C3C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5164F791-1ACD-486E-AA25-788E621B95C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2FFC44AA-AA43-46F6-88E5-68EE901A9B4B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4E1C98E3-2329-4C7A-8EBF-D89A2809DA8C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DA79BB90-B9E3-4260-9A1F-E9A232FA375C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6DAFBD4E-85C9-400C-8C92-A888BD7F5B1F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945D0E31-E4CF-4025-B2EF-336C6C14BFD6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8BEEA183-F6BA-47FD-969B-BC56CF4D78DD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5DF15D2D-02F2-4838-89A6-00CF53115C9C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CA7E365-361B-4595-AA92-181EB9C113A7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DACBF9F-E27E-4410-AE8C-5EFB84833B2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614E6028-C9DC-4B0C-B20B-77E553DE81C8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85" name="Espace réservé du contenu 6">
            <a:extLst>
              <a:ext uri="{FF2B5EF4-FFF2-40B4-BE49-F238E27FC236}">
                <a16:creationId xmlns:a16="http://schemas.microsoft.com/office/drawing/2014/main" xmlns="" id="{0CE64268-4043-4E5E-8319-8B2B3ECEF5B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77055" y="4987711"/>
            <a:ext cx="2163561" cy="338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rgbClr val="313E48"/>
                </a:solidFill>
                <a:latin typeface="+mn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 02</a:t>
            </a:r>
          </a:p>
        </p:txBody>
      </p:sp>
      <p:sp>
        <p:nvSpPr>
          <p:cNvPr id="86" name="Espace réservé du contenu 6">
            <a:extLst>
              <a:ext uri="{FF2B5EF4-FFF2-40B4-BE49-F238E27FC236}">
                <a16:creationId xmlns:a16="http://schemas.microsoft.com/office/drawing/2014/main" xmlns="" id="{C8F15248-D690-44B4-A2CF-98DCA87EFC1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90603" y="4987711"/>
            <a:ext cx="2163561" cy="338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rgbClr val="313E48"/>
                </a:solidFill>
                <a:latin typeface="+mn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 03</a:t>
            </a:r>
          </a:p>
        </p:txBody>
      </p:sp>
      <p:sp>
        <p:nvSpPr>
          <p:cNvPr id="87" name="Espace réservé du contenu 6">
            <a:extLst>
              <a:ext uri="{FF2B5EF4-FFF2-40B4-BE49-F238E27FC236}">
                <a16:creationId xmlns:a16="http://schemas.microsoft.com/office/drawing/2014/main" xmlns="" id="{B13F6A04-14CF-49C9-97B7-FE32B2CBAE2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04151" y="4987711"/>
            <a:ext cx="2163561" cy="338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rgbClr val="313E48"/>
                </a:solidFill>
                <a:latin typeface="+mn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 04</a:t>
            </a:r>
          </a:p>
        </p:txBody>
      </p:sp>
      <p:sp>
        <p:nvSpPr>
          <p:cNvPr id="88" name="Espace réservé du contenu 6">
            <a:extLst>
              <a:ext uri="{FF2B5EF4-FFF2-40B4-BE49-F238E27FC236}">
                <a16:creationId xmlns:a16="http://schemas.microsoft.com/office/drawing/2014/main" xmlns="" id="{6E9DEB32-E7BC-4B44-A6B9-5726578DE18D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677054" y="5358600"/>
            <a:ext cx="2163561" cy="95410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89" name="Espace réservé du contenu 6">
            <a:extLst>
              <a:ext uri="{FF2B5EF4-FFF2-40B4-BE49-F238E27FC236}">
                <a16:creationId xmlns:a16="http://schemas.microsoft.com/office/drawing/2014/main" xmlns="" id="{BE866C2E-7410-4B21-B4C1-E73E8725BC2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290603" y="5358600"/>
            <a:ext cx="2163561" cy="95410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90" name="Espace réservé du contenu 6">
            <a:extLst>
              <a:ext uri="{FF2B5EF4-FFF2-40B4-BE49-F238E27FC236}">
                <a16:creationId xmlns:a16="http://schemas.microsoft.com/office/drawing/2014/main" xmlns="" id="{F4E9235D-45C6-40C0-BAD8-B848145BFE4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904151" y="5358600"/>
            <a:ext cx="2163561" cy="95410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</p:spTree>
    <p:extLst>
      <p:ext uri="{BB962C8B-B14F-4D97-AF65-F5344CB8AC3E}">
        <p14:creationId xmlns:p14="http://schemas.microsoft.com/office/powerpoint/2010/main" val="587802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6">
            <a:extLst>
              <a:ext uri="{FF2B5EF4-FFF2-40B4-BE49-F238E27FC236}">
                <a16:creationId xmlns:a16="http://schemas.microsoft.com/office/drawing/2014/main" xmlns="" id="{ED1F6806-8C58-4120-B88D-3156E7FBDA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1920" y="4810375"/>
            <a:ext cx="2163561" cy="9541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41" name="Espace réservé du contenu 6">
            <a:extLst>
              <a:ext uri="{FF2B5EF4-FFF2-40B4-BE49-F238E27FC236}">
                <a16:creationId xmlns:a16="http://schemas.microsoft.com/office/drawing/2014/main" xmlns="" id="{1B68792C-B383-4F97-A380-5E26F76C8128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911903" y="4810375"/>
            <a:ext cx="2163561" cy="9541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42" name="Espace réservé du contenu 6">
            <a:extLst>
              <a:ext uri="{FF2B5EF4-FFF2-40B4-BE49-F238E27FC236}">
                <a16:creationId xmlns:a16="http://schemas.microsoft.com/office/drawing/2014/main" xmlns="" id="{E63A0ECE-A1E7-4099-ABF5-CF362B6A05AF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091886" y="4810375"/>
            <a:ext cx="2163561" cy="9541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43" name="Espace réservé du contenu 6">
            <a:extLst>
              <a:ext uri="{FF2B5EF4-FFF2-40B4-BE49-F238E27FC236}">
                <a16:creationId xmlns:a16="http://schemas.microsoft.com/office/drawing/2014/main" xmlns="" id="{166049DA-9B4A-49CE-87F1-03A2352BC65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7271869" y="4810375"/>
            <a:ext cx="2163561" cy="9541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44" name="Espace réservé du contenu 6">
            <a:extLst>
              <a:ext uri="{FF2B5EF4-FFF2-40B4-BE49-F238E27FC236}">
                <a16:creationId xmlns:a16="http://schemas.microsoft.com/office/drawing/2014/main" xmlns="" id="{81F83356-AB1D-489B-9A5C-33257D402DB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9451852" y="4810375"/>
            <a:ext cx="2163561" cy="95410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+mj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Tapez votre texte ici</a:t>
            </a:r>
          </a:p>
        </p:txBody>
      </p:sp>
      <p:sp>
        <p:nvSpPr>
          <p:cNvPr id="4" name="Espace réservé du contenu 6">
            <a:extLst>
              <a:ext uri="{FF2B5EF4-FFF2-40B4-BE49-F238E27FC236}">
                <a16:creationId xmlns:a16="http://schemas.microsoft.com/office/drawing/2014/main" xmlns="" id="{E6EDD884-973F-445D-A7A9-727ECDE6BA3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405166" y="4422319"/>
            <a:ext cx="817069" cy="338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rgbClr val="313E48"/>
                </a:solidFill>
                <a:latin typeface="+mn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 01</a:t>
            </a:r>
          </a:p>
        </p:txBody>
      </p:sp>
      <p:sp>
        <p:nvSpPr>
          <p:cNvPr id="37" name="Espace réservé du contenu 6">
            <a:extLst>
              <a:ext uri="{FF2B5EF4-FFF2-40B4-BE49-F238E27FC236}">
                <a16:creationId xmlns:a16="http://schemas.microsoft.com/office/drawing/2014/main" xmlns="" id="{3FD0F5D7-1326-4BE3-8348-A3867338789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585149" y="4422319"/>
            <a:ext cx="817069" cy="338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rgbClr val="313E48"/>
                </a:solidFill>
                <a:latin typeface="+mn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 01</a:t>
            </a:r>
          </a:p>
        </p:txBody>
      </p:sp>
      <p:sp>
        <p:nvSpPr>
          <p:cNvPr id="38" name="Espace réservé du contenu 6">
            <a:extLst>
              <a:ext uri="{FF2B5EF4-FFF2-40B4-BE49-F238E27FC236}">
                <a16:creationId xmlns:a16="http://schemas.microsoft.com/office/drawing/2014/main" xmlns="" id="{82405579-C238-4ADE-AC5E-A2CF52824E9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765132" y="4422319"/>
            <a:ext cx="817069" cy="338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rgbClr val="313E48"/>
                </a:solidFill>
                <a:latin typeface="+mn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 01</a:t>
            </a:r>
          </a:p>
        </p:txBody>
      </p:sp>
      <p:sp>
        <p:nvSpPr>
          <p:cNvPr id="39" name="Espace réservé du contenu 6">
            <a:extLst>
              <a:ext uri="{FF2B5EF4-FFF2-40B4-BE49-F238E27FC236}">
                <a16:creationId xmlns:a16="http://schemas.microsoft.com/office/drawing/2014/main" xmlns="" id="{C807D2CC-A45F-47D8-B17F-D09C9DE6DFD7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945115" y="4422319"/>
            <a:ext cx="817069" cy="338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rgbClr val="313E48"/>
                </a:solidFill>
                <a:latin typeface="+mn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 01</a:t>
            </a:r>
          </a:p>
        </p:txBody>
      </p:sp>
      <p:sp>
        <p:nvSpPr>
          <p:cNvPr id="40" name="Espace réservé du contenu 6">
            <a:extLst>
              <a:ext uri="{FF2B5EF4-FFF2-40B4-BE49-F238E27FC236}">
                <a16:creationId xmlns:a16="http://schemas.microsoft.com/office/drawing/2014/main" xmlns="" id="{0FC91A7B-3439-4D57-B195-2EC9989310C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0125098" y="4422319"/>
            <a:ext cx="817069" cy="33855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cap="all" baseline="0">
                <a:solidFill>
                  <a:srgbClr val="313E48"/>
                </a:solidFill>
                <a:latin typeface="+mn-lt"/>
              </a:defRPr>
            </a:lvl1pPr>
            <a:lvl2pPr marL="457200" indent="0" algn="ctr">
              <a:buNone/>
              <a:defRPr sz="1400">
                <a:latin typeface="+mj-lt"/>
              </a:defRPr>
            </a:lvl2pPr>
            <a:lvl3pPr marL="914400" indent="0" algn="ctr">
              <a:buNone/>
              <a:defRPr sz="1400">
                <a:latin typeface="+mj-lt"/>
              </a:defRPr>
            </a:lvl3pPr>
            <a:lvl4pPr marL="1371600" indent="0" algn="ctr">
              <a:buNone/>
              <a:defRPr sz="1400">
                <a:latin typeface="+mj-lt"/>
              </a:defRPr>
            </a:lvl4pPr>
            <a:lvl5pPr marL="1828800" indent="0" algn="ctr"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Axe  01</a:t>
            </a:r>
          </a:p>
        </p:txBody>
      </p:sp>
      <p:sp>
        <p:nvSpPr>
          <p:cNvPr id="35" name="Espace réservé pour une image  4">
            <a:extLst>
              <a:ext uri="{FF2B5EF4-FFF2-40B4-BE49-F238E27FC236}">
                <a16:creationId xmlns:a16="http://schemas.microsoft.com/office/drawing/2014/main" xmlns="" id="{EEF006D9-0BCB-42BC-9CF3-F883085088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961242"/>
            <a:ext cx="12192000" cy="2273574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xmlns="" id="{8410A4FB-F355-4DAC-B589-494F351764C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xmlns="" id="{3E3A64F0-5B0E-40F1-B9F0-61749B226E12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ECB5EBA1-367D-4905-B29A-968AB82D65F9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F73AE628-9895-4061-BD26-99B0ADAF64EE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FA2A8F94-78DF-436D-B407-02D147F97917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808A97B7-44C3-4B0D-8C4F-89672C86A717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EA9E5F19-ABDC-4850-A417-C8A95FD48CCF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BF7F2A71-2D11-4F09-A6ED-B5DE5D5E659C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9F41453D-CD15-4728-A7A9-2EF95C3D7935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xmlns="" id="{495A97E9-C237-45E9-9C53-C20AF4C1D1E1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4" name="Graphique 28">
            <a:extLst>
              <a:ext uri="{FF2B5EF4-FFF2-40B4-BE49-F238E27FC236}">
                <a16:creationId xmlns:a16="http://schemas.microsoft.com/office/drawing/2014/main" xmlns="" id="{9F007B93-0AD9-43A2-A5C2-7972D0DF71E1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55" name="Graphique 15">
            <a:extLst>
              <a:ext uri="{FF2B5EF4-FFF2-40B4-BE49-F238E27FC236}">
                <a16:creationId xmlns:a16="http://schemas.microsoft.com/office/drawing/2014/main" xmlns="" id="{EA99DDB8-4833-44FA-9CD1-570E1FEC3F48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xmlns="" id="{6433BD87-893A-4C07-B814-4B2F10A84291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xmlns="" id="{3388323F-8859-4D2C-8024-F2A0B53293FE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xmlns="" id="{4F57BFBA-C0F4-4FAB-B31D-45B18BA18E41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9BA50FFF-08CC-4F12-92B6-7692154F471E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4C3AD9B7-D9C9-4138-8976-DDDB9909D422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xmlns="" id="{10ED08C2-7EB3-4022-A7C4-DA46A75879D5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8A13CE87-C7C5-4209-8739-AD3A823B28C8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xmlns="" id="{EA64076A-E77F-434B-877F-036AF108FD44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FEBF3E87-C1BC-4E0F-9651-BA9D672EBDDD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xmlns="" id="{43831753-3E2A-4A9E-8892-5EA8EA4D1078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E848B093-E205-494A-B043-113C90D3280F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69AD3D95-7519-4E31-A28B-A3AF83B076E6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xmlns="" id="{B9D2ACC2-E206-4065-95F0-13E229C42ECF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471D94E4-B103-4CC7-9CE8-78E36CF12DB6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0E43C48C-4DA2-48AD-8C85-78CA807D9CF3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xmlns="" id="{5AB3F9EA-45D9-44D8-A460-A1FC44989120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74190DFE-B0C9-459A-BB06-26679AB79524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E0DE5425-4951-4DB8-A95D-A7F175AB6DEA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xmlns="" id="{3A043EAC-5CCA-4902-B801-78E1D53E4899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8587BB3B-1183-4F35-BD45-91914743D03C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xmlns="" id="{2BF301A8-E98E-402C-8DD2-2C72B1AD1FD1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865EA49E-5A8B-4E72-9123-93789521FBE9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xmlns="" id="{363FCB64-9DB1-4654-A991-285F09681026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3DF651B8-460E-4996-8082-E6E4ABA0748C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824C6654-65E6-4157-B873-D7238A1420BE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xmlns="" id="{A13FD449-B063-491B-AB62-F9AB52D5BA35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6C5884E1-D1BB-4E5F-A929-BBB93A4BF997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E12BCF98-E454-4CA6-B2A0-3D6E414F2530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xmlns="" id="{ADD1A290-FE1A-4542-94CC-E25F11509420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B6B0C9D2-5614-484F-9205-6EE0CA5EA8C0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51826BC5-0588-4271-AE7D-BB8F3E3525FC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xmlns="" id="{72B91D8C-2BB9-46A3-89F9-5EEDD8781EA6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8A3B5609-ADA4-436E-91BF-00A0E6B2B0DD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xmlns="" id="{D36F8C1A-A7DE-4826-B131-D39AAA720D29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90" name="ZoneTexte 89">
            <a:extLst>
              <a:ext uri="{FF2B5EF4-FFF2-40B4-BE49-F238E27FC236}">
                <a16:creationId xmlns:a16="http://schemas.microsoft.com/office/drawing/2014/main" xmlns="" id="{25590911-1DA6-409A-AB05-0D7B45992A56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xmlns="" id="{63545B0E-13CB-4265-A1CF-B99F993344F8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18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5E5C4E23-33FE-413C-B61D-91863EDBD8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93800" y="2081096"/>
            <a:ext cx="9352008" cy="3640254"/>
          </a:xfrm>
          <a:prstGeom prst="rect">
            <a:avLst/>
          </a:prstGeom>
          <a:ln>
            <a:noFill/>
          </a:ln>
        </p:spPr>
        <p:txBody>
          <a:bodyPr numCol="2" spcCol="450000"/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313E48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5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5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5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Écrivez ici votre texte en 2 colonnes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EAC74B68-AF20-45FC-9396-1B6813357113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E94D9843-B0D3-40A7-BE6E-4E36DEC2BD8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3F05FB9B-F7B4-4C05-9238-A7447BAFD9D7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3DE1AF29-8744-439F-8829-302384EFD132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B3AEBB20-D878-4451-A067-E7939A349434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15F99015-D54D-46EA-AD2A-FC391D7CA50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88BDC108-36A6-4B23-A3DD-F19036D19508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C07C7AC9-332E-41DF-A430-37EE710E710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21BA83A-FCBE-4569-8797-2574BB5BD611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7" name="Graphique 28">
            <a:extLst>
              <a:ext uri="{FF2B5EF4-FFF2-40B4-BE49-F238E27FC236}">
                <a16:creationId xmlns:a16="http://schemas.microsoft.com/office/drawing/2014/main" xmlns="" id="{1AC4A8C7-FABB-41EC-9A9C-F2750F4B9200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18" name="Graphique 15">
            <a:extLst>
              <a:ext uri="{FF2B5EF4-FFF2-40B4-BE49-F238E27FC236}">
                <a16:creationId xmlns:a16="http://schemas.microsoft.com/office/drawing/2014/main" xmlns="" id="{5462B50B-4831-4AD5-A03B-A6EF57521BA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1CD3C5D1-B084-4447-91FB-65253A17B9AF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7E5417C7-CDBF-4974-8D8E-011D9E56C25B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928E5010-2074-4579-AB41-E02CDD59C6C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EEAFC897-6364-4058-A472-714920BB55BF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79B6A41-09FF-4F1E-8540-EDF170EC8FBA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5C543F92-59E2-4185-8DB2-66CE4010F56C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BE675B28-DBA2-4C1A-AA70-EBD00E62C87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23C79BE4-7BB1-45ED-A0C7-AD98A52F9972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5AEC6016-0198-42BF-8859-1EBB70F49981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9C6DC4ED-F360-4D4F-8770-437C93F4EC8F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B2A5C1F-D8C6-4EB0-A371-FB8EEB7F28F4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508F7D86-7E16-43A3-B694-BA2168D1A5F2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1265ADF9-84D6-4661-9F4B-05DA7C44CEF9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559DBF5F-5A48-4EFF-B551-43CDA590A791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C311FB69-0E01-41FB-895F-E25DB27358F9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7F77BE75-A931-47F4-8869-1BA64ECF9EB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8914CF61-6695-41AA-AA70-B097D3E206B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37E333D9-E7AF-44EA-9946-DCB5370E6D16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0F0B17EE-43B7-4541-82A7-96D286B3FB46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2839B42B-0AE6-4D10-A31D-3A6EACBE61B6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5FFCF046-A8AB-4E05-A7C3-3BEA24F8E7A7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4FCB1A98-D0C5-434F-8E1F-1E8F57006150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10752D19-CE95-4EEC-ABEC-6E9A45EA719C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24F3004F-29C2-4E0B-8F73-6ACFEDD1C3C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5164F791-1ACD-486E-AA25-788E621B95C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2FFC44AA-AA43-46F6-88E5-68EE901A9B4B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4E1C98E3-2329-4C7A-8EBF-D89A2809DA8C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DA79BB90-B9E3-4260-9A1F-E9A232FA375C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6DAFBD4E-85C9-400C-8C92-A888BD7F5B1F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945D0E31-E4CF-4025-B2EF-336C6C14BFD6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8BEEA183-F6BA-47FD-969B-BC56CF4D78DD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5DF15D2D-02F2-4838-89A6-00CF53115C9C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CA7E365-361B-4595-AA92-181EB9C113A7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DACBF9F-E27E-4410-AE8C-5EFB84833B2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614E6028-C9DC-4B0C-B20B-77E553DE81C8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424E5BD-7AC1-4569-B754-329C3C793D6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xmlns="" id="{196E5269-F7B1-498F-A418-E2ABD3BBD971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580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5E5C4E23-33FE-413C-B61D-91863EDBD8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90994" y="2081096"/>
            <a:ext cx="10264815" cy="3640254"/>
          </a:xfrm>
          <a:prstGeom prst="rect">
            <a:avLst/>
          </a:prstGeom>
        </p:spPr>
        <p:txBody>
          <a:bodyPr numCol="3" spcCol="450000"/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313E48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5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5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5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fr-FR"/>
              <a:t>Écrivez ici votre texte en 3 colonnes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EAC74B68-AF20-45FC-9396-1B6813357113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E94D9843-B0D3-40A7-BE6E-4E36DEC2BD8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3F05FB9B-F7B4-4C05-9238-A7447BAFD9D7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3DE1AF29-8744-439F-8829-302384EFD132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B3AEBB20-D878-4451-A067-E7939A349434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15F99015-D54D-46EA-AD2A-FC391D7CA50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88BDC108-36A6-4B23-A3DD-F19036D19508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C07C7AC9-332E-41DF-A430-37EE710E710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21BA83A-FCBE-4569-8797-2574BB5BD611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7" name="Graphique 28">
            <a:extLst>
              <a:ext uri="{FF2B5EF4-FFF2-40B4-BE49-F238E27FC236}">
                <a16:creationId xmlns:a16="http://schemas.microsoft.com/office/drawing/2014/main" xmlns="" id="{1AC4A8C7-FABB-41EC-9A9C-F2750F4B9200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18" name="Graphique 15">
            <a:extLst>
              <a:ext uri="{FF2B5EF4-FFF2-40B4-BE49-F238E27FC236}">
                <a16:creationId xmlns:a16="http://schemas.microsoft.com/office/drawing/2014/main" xmlns="" id="{5462B50B-4831-4AD5-A03B-A6EF57521BA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1CD3C5D1-B084-4447-91FB-65253A17B9AF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7E5417C7-CDBF-4974-8D8E-011D9E56C25B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928E5010-2074-4579-AB41-E02CDD59C6C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EEAFC897-6364-4058-A472-714920BB55BF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79B6A41-09FF-4F1E-8540-EDF170EC8FBA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5C543F92-59E2-4185-8DB2-66CE4010F56C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BE675B28-DBA2-4C1A-AA70-EBD00E62C87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23C79BE4-7BB1-45ED-A0C7-AD98A52F9972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5AEC6016-0198-42BF-8859-1EBB70F49981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9C6DC4ED-F360-4D4F-8770-437C93F4EC8F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B2A5C1F-D8C6-4EB0-A371-FB8EEB7F28F4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508F7D86-7E16-43A3-B694-BA2168D1A5F2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1265ADF9-84D6-4661-9F4B-05DA7C44CEF9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559DBF5F-5A48-4EFF-B551-43CDA590A791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C311FB69-0E01-41FB-895F-E25DB27358F9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7F77BE75-A931-47F4-8869-1BA64ECF9EB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8914CF61-6695-41AA-AA70-B097D3E206B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37E333D9-E7AF-44EA-9946-DCB5370E6D16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0F0B17EE-43B7-4541-82A7-96D286B3FB46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2839B42B-0AE6-4D10-A31D-3A6EACBE61B6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5FFCF046-A8AB-4E05-A7C3-3BEA24F8E7A7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4FCB1A98-D0C5-434F-8E1F-1E8F57006150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10752D19-CE95-4EEC-ABEC-6E9A45EA719C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24F3004F-29C2-4E0B-8F73-6ACFEDD1C3C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5164F791-1ACD-486E-AA25-788E621B95C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2FFC44AA-AA43-46F6-88E5-68EE901A9B4B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4E1C98E3-2329-4C7A-8EBF-D89A2809DA8C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DA79BB90-B9E3-4260-9A1F-E9A232FA375C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6DAFBD4E-85C9-400C-8C92-A888BD7F5B1F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945D0E31-E4CF-4025-B2EF-336C6C14BFD6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8BEEA183-F6BA-47FD-969B-BC56CF4D78DD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5DF15D2D-02F2-4838-89A6-00CF53115C9C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CA7E365-361B-4595-AA92-181EB9C113A7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DACBF9F-E27E-4410-AE8C-5EFB84833B2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xmlns="" id="{614E6028-C9DC-4B0C-B20B-77E553DE81C8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424E5BD-7AC1-4569-B754-329C3C793D6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xmlns="" id="{E7FB9E18-40DB-4D5A-82FB-D6A53A1A008A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7703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lis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space réservé pour une image  4">
            <a:extLst>
              <a:ext uri="{FF2B5EF4-FFF2-40B4-BE49-F238E27FC236}">
                <a16:creationId xmlns:a16="http://schemas.microsoft.com/office/drawing/2014/main" xmlns="" id="{6A33878B-DE7C-4DD4-A90D-3D62C93846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9915" y="2096222"/>
            <a:ext cx="4760252" cy="3543234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xmlns="" id="{5E05B062-4539-413E-BFB6-5E21F6211410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xmlns="" id="{2A95A2B5-FD39-4891-9177-3046780C50F9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xmlns="" id="{D946F0C5-26D8-4E3B-B040-C0DB734E4BDD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xmlns="" id="{A07CB012-D81D-4B70-94D0-B1785E341044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xmlns="" id="{1496813E-8F72-4477-83E7-B8C77B260663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xmlns="" id="{DA750149-BC08-47C5-AFCC-E119901ED89D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xmlns="" id="{EF43C6C7-689A-4B9D-A968-EB7F39D29C13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3AA60F35-622F-438F-9003-6D4207306C9E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50D6A7E4-D5F4-4BAA-8B2B-C624F343D9A2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1" name="Graphique 28">
            <a:extLst>
              <a:ext uri="{FF2B5EF4-FFF2-40B4-BE49-F238E27FC236}">
                <a16:creationId xmlns:a16="http://schemas.microsoft.com/office/drawing/2014/main" xmlns="" id="{6ED6CCAA-0BD5-4176-8A2F-21C3B04CC9EA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12" name="Graphique 15">
            <a:extLst>
              <a:ext uri="{FF2B5EF4-FFF2-40B4-BE49-F238E27FC236}">
                <a16:creationId xmlns:a16="http://schemas.microsoft.com/office/drawing/2014/main" xmlns="" id="{6C8FE1C1-F7F8-4E90-8EFA-2C24CE541E2E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B50AEDF5-D3F1-4054-9618-081E7C217B40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A3A894AF-7089-40D7-A449-F8DA3CCE7E41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9823EBFA-A8E2-4598-9C40-118DCE55A587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D15099AE-3194-45CE-9BD0-F288269594BB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xmlns="" id="{C3281FE4-FA30-4139-ABCA-8CB2E192D665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xmlns="" id="{2AB3C641-176C-4165-A494-296D1C37B9BC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8C5E2749-5144-442E-B090-9BEBE47B0BDB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4B7CC68C-1D94-458A-9D19-54F98FC26C96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8BB6A193-0791-4646-A265-8C85F63369C5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F3F57EE8-E343-42EA-B3FB-57D8328EDE70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D71ED84E-6E36-474E-9A8C-0B5517B6B11C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6B2719A7-A54B-486F-9EAA-4263A0DD06F0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541F535D-58E4-41DC-9980-4014DFA4F070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9EE611B3-07B0-4582-9217-31375C095518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83883082-CC79-4BA0-99C0-C0931B044149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FBC1B057-EB42-4311-9998-89D5D9DC6354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44F530E-C425-44E4-80F7-9236B991FC57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D94A1724-E888-4357-9986-65A5CB7F8D7A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CF3AB6D1-18B7-4B6A-861D-771AEE054995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CA4AD56C-B72C-48D2-97B8-55129DD39F1E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049F92C7-42B9-4E2C-A522-6438106ACB1C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AE99F89E-DD16-462F-94B7-FFCC6445EE96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1F26E085-3B6D-4E63-8A85-6C13A9C363B6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390B808D-1648-4DC4-9375-660B9CA8894C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2104D51C-7562-464A-B3EC-0866A9FE5233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2BC14B1E-8738-4756-AE1B-8D7A3B8FAF1A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D5CA61BE-B368-4634-BC22-70E91E641112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7116265B-599E-4BA4-8014-7B8B1089DC4D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F2DFBC5B-6F12-4EED-BE1D-883744E55DCC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B54EC3A4-EC6A-43D9-9603-D40FB91E4770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5D76FCCC-C30F-4133-9596-98DC6C4308D6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91C7F7B8-334B-40BF-B2E7-899503362AE4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4DC6FA6B-4714-4DA3-9499-628C6AC752D4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9592E471-A10B-4702-968E-01E91601B0A6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47" name="ZoneTexte 46">
            <a:extLst>
              <a:ext uri="{FF2B5EF4-FFF2-40B4-BE49-F238E27FC236}">
                <a16:creationId xmlns:a16="http://schemas.microsoft.com/office/drawing/2014/main" xmlns="" id="{93CB49DF-EBC6-43E6-8986-05BDD89D9658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48" name="Espace réservé du contenu 2">
            <a:extLst>
              <a:ext uri="{FF2B5EF4-FFF2-40B4-BE49-F238E27FC236}">
                <a16:creationId xmlns:a16="http://schemas.microsoft.com/office/drawing/2014/main" xmlns="" id="{163D6B3A-1310-411E-9C0B-B337D9D8AD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xmlns="" id="{FB84EDA7-412F-461E-BF6B-31EAC9FBAFF3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30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pho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4">
            <a:extLst>
              <a:ext uri="{FF2B5EF4-FFF2-40B4-BE49-F238E27FC236}">
                <a16:creationId xmlns:a16="http://schemas.microsoft.com/office/drawing/2014/main" xmlns="" id="{74B2420E-AB89-42BA-B922-FA05C42013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735447"/>
            <a:ext cx="6646287" cy="512255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9" name="Espace réservé du contenu 2">
            <a:extLst>
              <a:ext uri="{FF2B5EF4-FFF2-40B4-BE49-F238E27FC236}">
                <a16:creationId xmlns:a16="http://schemas.microsoft.com/office/drawing/2014/main" xmlns="" id="{3C7DBF4A-5F7C-486F-8BC6-9C39A31980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sp>
        <p:nvSpPr>
          <p:cNvPr id="55" name="Forme libre : forme 54">
            <a:extLst>
              <a:ext uri="{FF2B5EF4-FFF2-40B4-BE49-F238E27FC236}">
                <a16:creationId xmlns:a16="http://schemas.microsoft.com/office/drawing/2014/main" xmlns="" id="{A071C780-114C-4431-AD7E-75453F0C5F2D}"/>
              </a:ext>
            </a:extLst>
          </p:cNvPr>
          <p:cNvSpPr/>
          <p:nvPr userDrawn="1"/>
        </p:nvSpPr>
        <p:spPr>
          <a:xfrm>
            <a:off x="7020368" y="6461165"/>
            <a:ext cx="3960000" cy="19126"/>
          </a:xfrm>
          <a:custGeom>
            <a:avLst/>
            <a:gdLst>
              <a:gd name="connsiteX0" fmla="*/ 0 w 819150"/>
              <a:gd name="connsiteY0" fmla="*/ 0 h 0"/>
              <a:gd name="connsiteX1" fmla="*/ 824865 w 819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50">
                <a:moveTo>
                  <a:pt x="0" y="0"/>
                </a:moveTo>
                <a:lnTo>
                  <a:pt x="824865" y="0"/>
                </a:lnTo>
              </a:path>
            </a:pathLst>
          </a:custGeom>
          <a:ln w="6858" cap="flat">
            <a:solidFill>
              <a:srgbClr val="B9B6BE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56" name="Graphique 15">
            <a:extLst>
              <a:ext uri="{FF2B5EF4-FFF2-40B4-BE49-F238E27FC236}">
                <a16:creationId xmlns:a16="http://schemas.microsoft.com/office/drawing/2014/main" xmlns="" id="{98B67BC4-D8AA-4DF6-9A54-33755802304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xmlns="" id="{609EA2AF-3970-45E8-8768-28E26072273C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xmlns="" id="{AB6DF94C-286D-4EFD-832B-16A251109BA5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42338F8D-C648-42EC-ACC3-ABF956A470AB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7A473820-ADDE-4FAB-97C4-476F6EBFACFE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xmlns="" id="{E4AC89E3-B6B1-45E0-93AF-D2DCEE5C10B4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61D324C0-FB3D-4709-AE1B-53489DBF3840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xmlns="" id="{3BF102B6-2F2D-4F68-9C9C-AE15B2252B8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6E3D93EB-0C7C-433F-A173-1D5CC8E78A29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xmlns="" id="{4C03704B-12C7-4F23-AA58-33BDAEE0E869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661E3995-FECF-474F-8D20-B2E610E5BBE3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C081157D-4E54-48DA-ACD8-C17EA216E7E4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xmlns="" id="{4405CF23-90EA-4DB0-BD29-7C5E3C4E364E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CDF009ED-145D-43CA-8E53-CE14090670B6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97315354-D129-4D33-899B-BCB3E96B2E17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xmlns="" id="{1C39834F-11D3-49E4-B418-CCAD3A70AB6A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D39366C0-C75D-4C8E-AD12-5988C5C41558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96038584-6FBF-432E-937D-4C2615FAF856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xmlns="" id="{2A94C8B2-6CAA-473A-951C-9264B5CADB3B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67AA1978-7805-4E09-8111-2A22243065A5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xmlns="" id="{681C53B6-DFBF-4451-B2DD-8478ECE2F797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F14A024D-C3FB-48A9-B016-4A2C0266AB03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xmlns="" id="{7225992E-2063-45FF-81D7-6427D0797BA8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BAB21EB0-5545-417C-9D66-05DA15CB2FFE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41951515-D432-46C9-B0E7-4A6C07197D98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xmlns="" id="{CC805225-A5C5-4590-94BF-60E11AE54DCE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487B4FB3-13B1-4E4F-A921-2C18D1838A26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27600EFF-F2B4-4B0A-A668-7AC3B9D904FC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xmlns="" id="{421FEB51-AAB5-447A-9D5A-ADE3E02B8727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DDFB0A22-508A-429C-A7D8-8FB584296042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474EA86E-095D-4E38-A9E4-1635E9D3C27E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xmlns="" id="{743942E2-6D1D-4446-A552-FBDC01B762FD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3F7D664E-EB0E-4462-87D3-52F269D9D7BE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xmlns="" id="{902FF2A4-4714-41AF-9BD8-597BC8F8F703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xmlns="" id="{E3D063F4-748E-477C-88C8-3832FE1A7EF1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xmlns="" id="{01A85399-5B8C-4B7C-94BA-BA43968516D1}"/>
              </a:ext>
            </a:extLst>
          </p:cNvPr>
          <p:cNvSpPr txBox="1"/>
          <p:nvPr userDrawn="1"/>
        </p:nvSpPr>
        <p:spPr>
          <a:xfrm>
            <a:off x="8889888" y="6568569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xmlns="" id="{901E913B-E9D0-47F2-B691-4CE6067605B2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33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d de pag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xmlns="" id="{0670B559-3F4B-4564-B3AE-CD670EEC8D46}"/>
              </a:ext>
            </a:extLst>
          </p:cNvPr>
          <p:cNvSpPr/>
          <p:nvPr userDrawn="1"/>
        </p:nvSpPr>
        <p:spPr>
          <a:xfrm>
            <a:off x="7020368" y="6461165"/>
            <a:ext cx="3960000" cy="19126"/>
          </a:xfrm>
          <a:custGeom>
            <a:avLst/>
            <a:gdLst>
              <a:gd name="connsiteX0" fmla="*/ 0 w 819150"/>
              <a:gd name="connsiteY0" fmla="*/ 0 h 0"/>
              <a:gd name="connsiteX1" fmla="*/ 824865 w 819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50">
                <a:moveTo>
                  <a:pt x="0" y="0"/>
                </a:moveTo>
                <a:lnTo>
                  <a:pt x="824865" y="0"/>
                </a:lnTo>
              </a:path>
            </a:pathLst>
          </a:custGeom>
          <a:ln w="6858" cap="flat">
            <a:solidFill>
              <a:srgbClr val="B9B6BE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55" name="Graphique 15">
            <a:extLst>
              <a:ext uri="{FF2B5EF4-FFF2-40B4-BE49-F238E27FC236}">
                <a16:creationId xmlns:a16="http://schemas.microsoft.com/office/drawing/2014/main" xmlns="" id="{609D8BF3-58D2-4B1A-B385-B7EC95A7C2C5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xmlns="" id="{75D5EE64-0AF4-487B-A86A-FF94F0FAD469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xmlns="" id="{5588F47E-516C-436D-B656-FD739A86A785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xmlns="" id="{4CC14A57-4DF9-48FF-9AC1-38F3B03AE761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8FC7F4B1-D6A2-424D-879A-5DE44E4A51BE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66F01D2E-5626-4E78-BBEB-231D31AC1ACC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xmlns="" id="{D5B37FCD-E5E1-4DD9-B829-10DB43208408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A1A99422-F17B-45BE-BDE4-4027D7E00C7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xmlns="" id="{6B27D30E-6FBE-460C-8783-B7DBA1D0BA15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9D742FA7-EE8C-4F65-9923-7EA4945AAB05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xmlns="" id="{53DD3484-5AD0-4399-9A1E-F3FBD09463B9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2D84417E-3377-4B35-B764-96426FBF3AB2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C5AB33C8-F2B0-4298-85AB-6994BBD3120F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xmlns="" id="{414440F4-1972-4C55-98E2-94A3C4C5A3C8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3A2E22C1-DF22-4030-9E81-4D14DB510405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C784A63E-7AC2-4DFF-8AF8-466C113BAD1E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xmlns="" id="{4B5BAA3A-FCD5-4335-82F9-858E59A56F07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B5724E46-92EC-4D71-936F-65A391233FFD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50B3CD38-70F1-475F-ACB3-EF12619E53B7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xmlns="" id="{184CD217-C8A6-4CA9-B3E5-34EB0F198092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6A479DC2-57B2-49AA-B1AD-420D11ACD568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xmlns="" id="{74317BB9-7BF9-4B58-914E-47B8C0166E1F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CC12F2B7-EBB8-4CFA-BF72-C77D34B09649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xmlns="" id="{EA63DE50-B2EB-4858-A798-B50B2812EA9E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F2E6C36B-65E9-41F4-8EA2-640B30273297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D0772248-C250-4F0D-BF60-89E91B9B1C42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xmlns="" id="{C568FDCB-708D-46C6-B393-C289483C3CBD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B67D3463-D99C-4537-BC85-174080350BB3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4F58A528-CEB1-410F-99C2-171FF1EF7B57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xmlns="" id="{9780CBCD-0B51-4966-A93E-804CA0796E29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DF3A6899-0A73-428B-8E4A-FD1060C7B79D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7581C067-B067-41C2-A9EC-E95EF793A74F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xmlns="" id="{B4D4D7B1-97C6-4883-A285-6ABCA238349F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D90466B7-15B9-485F-9594-A4B919A680C6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xmlns="" id="{0ECD6C9E-0068-413C-808F-F6B81CE4E60A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90" name="ZoneTexte 89">
            <a:extLst>
              <a:ext uri="{FF2B5EF4-FFF2-40B4-BE49-F238E27FC236}">
                <a16:creationId xmlns:a16="http://schemas.microsoft.com/office/drawing/2014/main" xmlns="" id="{A5F77672-AC12-4C08-811F-767498904207}"/>
              </a:ext>
            </a:extLst>
          </p:cNvPr>
          <p:cNvSpPr txBox="1"/>
          <p:nvPr userDrawn="1"/>
        </p:nvSpPr>
        <p:spPr>
          <a:xfrm>
            <a:off x="8889888" y="6568569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xmlns="" id="{23A73E94-12A3-457F-9BCB-3A10E7F181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xmlns="" id="{B908459A-CC34-4FD9-972D-5A7A1BC3A0DA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000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phot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4">
            <a:extLst>
              <a:ext uri="{FF2B5EF4-FFF2-40B4-BE49-F238E27FC236}">
                <a16:creationId xmlns:a16="http://schemas.microsoft.com/office/drawing/2014/main" xmlns="" id="{74B2420E-AB89-42BA-B922-FA05C42013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93739" y="1"/>
            <a:ext cx="5110964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9" name="Espace réservé du contenu 2">
            <a:extLst>
              <a:ext uri="{FF2B5EF4-FFF2-40B4-BE49-F238E27FC236}">
                <a16:creationId xmlns:a16="http://schemas.microsoft.com/office/drawing/2014/main" xmlns="" id="{3C7DBF4A-5F7C-486F-8BC6-9C39A31980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6084621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xmlns="" id="{DDFD1F8A-B949-4C5F-AA1A-35140037EC20}"/>
              </a:ext>
            </a:extLst>
          </p:cNvPr>
          <p:cNvSpPr/>
          <p:nvPr userDrawn="1"/>
        </p:nvSpPr>
        <p:spPr>
          <a:xfrm>
            <a:off x="1417482" y="6467312"/>
            <a:ext cx="5040000" cy="19126"/>
          </a:xfrm>
          <a:custGeom>
            <a:avLst/>
            <a:gdLst>
              <a:gd name="connsiteX0" fmla="*/ 0 w 819150"/>
              <a:gd name="connsiteY0" fmla="*/ 0 h 0"/>
              <a:gd name="connsiteX1" fmla="*/ 824865 w 819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50">
                <a:moveTo>
                  <a:pt x="0" y="0"/>
                </a:moveTo>
                <a:lnTo>
                  <a:pt x="824865" y="0"/>
                </a:lnTo>
              </a:path>
            </a:pathLst>
          </a:custGeom>
          <a:ln w="6858" cap="flat">
            <a:solidFill>
              <a:srgbClr val="B9B6BE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43" name="Graphique 28">
            <a:extLst>
              <a:ext uri="{FF2B5EF4-FFF2-40B4-BE49-F238E27FC236}">
                <a16:creationId xmlns:a16="http://schemas.microsoft.com/office/drawing/2014/main" xmlns="" id="{5F091EC8-9CEE-4EDC-AF2B-A14AB7276D83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xmlns="" id="{A982E8C5-2216-4173-A147-4F1BF2CCF157}"/>
              </a:ext>
            </a:extLst>
          </p:cNvPr>
          <p:cNvSpPr txBox="1"/>
          <p:nvPr userDrawn="1"/>
        </p:nvSpPr>
        <p:spPr>
          <a:xfrm>
            <a:off x="3723169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xmlns="" id="{346F6528-9AB0-46E5-B3E6-2E856ABB5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00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4">
            <a:extLst>
              <a:ext uri="{FF2B5EF4-FFF2-40B4-BE49-F238E27FC236}">
                <a16:creationId xmlns:a16="http://schemas.microsoft.com/office/drawing/2014/main" xmlns="" id="{B6001002-AE4E-4BE5-B7D6-BB997A1836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204703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512507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phot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4">
            <a:extLst>
              <a:ext uri="{FF2B5EF4-FFF2-40B4-BE49-F238E27FC236}">
                <a16:creationId xmlns:a16="http://schemas.microsoft.com/office/drawing/2014/main" xmlns="" id="{B6001002-AE4E-4BE5-B7D6-BB997A1836F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204703" cy="3428999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BAC634B6-0B49-43BC-B827-33B3033E245C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xmlns="" id="{F7CD91E8-6F1F-46DB-A7D8-A568440668EC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xmlns="" id="{FD0716AF-8CDC-4C18-AA56-0A4D7F4AE818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xmlns="" id="{7DC8334A-FCD9-488E-94C3-11DDEDDF006F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xmlns="" id="{A2E0E743-65D5-4B67-9760-CC2D64693AD9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5CDEA153-3D9B-4076-941F-E308994DB818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0A3658D1-3BED-41FB-BD86-28E720F9A17F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E70A7ADB-A04C-4719-8DFB-A42EA09EF90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F4EDBF19-345B-41F1-85EB-5444B350491C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3" name="Graphique 28">
            <a:extLst>
              <a:ext uri="{FF2B5EF4-FFF2-40B4-BE49-F238E27FC236}">
                <a16:creationId xmlns:a16="http://schemas.microsoft.com/office/drawing/2014/main" xmlns="" id="{0FB64F97-719C-43A6-B4B0-5A4312FA1BEC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14" name="Graphique 15">
            <a:extLst>
              <a:ext uri="{FF2B5EF4-FFF2-40B4-BE49-F238E27FC236}">
                <a16:creationId xmlns:a16="http://schemas.microsoft.com/office/drawing/2014/main" xmlns="" id="{DC193CBA-6667-4524-B31C-2F0156B24E30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98AB8D58-C938-4E4A-A429-B302CC46508A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18223379-8530-4500-8C17-0EE1EE1BDC3C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xmlns="" id="{4E0AFC1D-6B31-4AED-8AB8-0D3392739CB1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xmlns="" id="{F8082DD0-B7A9-4A21-BC1D-20D6DFA14719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1F17B44F-68D5-4DC6-BFB2-667404329D20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80000BCC-D626-483D-BAC1-3496F205E60A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15CBA880-3794-46A4-84D5-635F3F77E39A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69E7FBAF-49F3-4304-B71A-5B22886479B0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82403DDE-2113-4A81-9FE4-B4CBCF2A098F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8A114C3F-BB48-4F47-B7F1-77D4265C2FA2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0184FE61-64BD-4458-8C50-172F9C0A29FD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8DFEECFF-66F7-4CB5-A91A-A03C1E799649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FAB5C23A-114B-4A98-BE44-97EBF4EF0AFA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E8418E7C-BF5F-441F-B378-66C816FFA27A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D3BAD972-57F6-4D99-8EFA-9369CCA13115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1EBFB1BE-B429-4166-93DB-ADC7D09B9999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5456BD67-3B72-4B42-919D-CBA007FB1B2F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D7FFEB5E-8DAE-40A8-921F-ED9DABCE7F52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F3E5C9D7-0712-4C65-B2C8-38F234F43A08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2DEFFE38-6D9A-4AD6-AD32-8FA377DF3723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2AFC2E0E-038D-44A0-8517-9374D9EA0E06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98008C16-2290-40A2-ADCF-179ECCD81003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E23E1C47-1111-4944-9AEF-DD42824E6488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31AF78D3-AC58-456B-87D9-2A3AF790F750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B4A18365-642F-4FD1-BCE3-2B227006768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61B21483-EAFA-4BE8-B395-8604DEBD05EE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AF3626F7-27A7-4F9B-AC4C-0C5DAFB1F793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27DEF252-04B3-4F43-9BBB-63852DB2C813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8B2C1701-3330-4346-9A1B-D7BB0A6B29B5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6582DA59-851F-42A5-BE67-D2F608189615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585B6080-0CF3-4846-B9A1-A3D8CCAED464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5B77CC81-F56D-40F9-906F-EE020BDCD3E2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648DE854-A997-4412-B82A-D3C9C80D9A0D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C31486DC-7A00-4871-80B3-BBB3BAF4091D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49" name="ZoneTexte 48">
            <a:extLst>
              <a:ext uri="{FF2B5EF4-FFF2-40B4-BE49-F238E27FC236}">
                <a16:creationId xmlns:a16="http://schemas.microsoft.com/office/drawing/2014/main" xmlns="" id="{FC4EE2E2-D4BE-474B-8131-2BFE03ACF51B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0173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phot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4">
            <a:extLst>
              <a:ext uri="{FF2B5EF4-FFF2-40B4-BE49-F238E27FC236}">
                <a16:creationId xmlns:a16="http://schemas.microsoft.com/office/drawing/2014/main" xmlns="" id="{74B2420E-AB89-42BA-B922-FA05C42013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6646287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55" name="Forme libre : forme 54">
            <a:extLst>
              <a:ext uri="{FF2B5EF4-FFF2-40B4-BE49-F238E27FC236}">
                <a16:creationId xmlns:a16="http://schemas.microsoft.com/office/drawing/2014/main" xmlns="" id="{A071C780-114C-4431-AD7E-75453F0C5F2D}"/>
              </a:ext>
            </a:extLst>
          </p:cNvPr>
          <p:cNvSpPr/>
          <p:nvPr userDrawn="1"/>
        </p:nvSpPr>
        <p:spPr>
          <a:xfrm>
            <a:off x="7020368" y="6461165"/>
            <a:ext cx="3960000" cy="19126"/>
          </a:xfrm>
          <a:custGeom>
            <a:avLst/>
            <a:gdLst>
              <a:gd name="connsiteX0" fmla="*/ 0 w 819150"/>
              <a:gd name="connsiteY0" fmla="*/ 0 h 0"/>
              <a:gd name="connsiteX1" fmla="*/ 824865 w 819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50">
                <a:moveTo>
                  <a:pt x="0" y="0"/>
                </a:moveTo>
                <a:lnTo>
                  <a:pt x="824865" y="0"/>
                </a:lnTo>
              </a:path>
            </a:pathLst>
          </a:custGeom>
          <a:ln w="6858" cap="flat">
            <a:solidFill>
              <a:srgbClr val="B9B6BE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56" name="Graphique 15">
            <a:extLst>
              <a:ext uri="{FF2B5EF4-FFF2-40B4-BE49-F238E27FC236}">
                <a16:creationId xmlns:a16="http://schemas.microsoft.com/office/drawing/2014/main" xmlns="" id="{98B67BC4-D8AA-4DF6-9A54-33755802304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xmlns="" id="{609EA2AF-3970-45E8-8768-28E26072273C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xmlns="" id="{AB6DF94C-286D-4EFD-832B-16A251109BA5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42338F8D-C648-42EC-ACC3-ABF956A470AB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7A473820-ADDE-4FAB-97C4-476F6EBFACFE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xmlns="" id="{E4AC89E3-B6B1-45E0-93AF-D2DCEE5C10B4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61D324C0-FB3D-4709-AE1B-53489DBF3840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xmlns="" id="{3BF102B6-2F2D-4F68-9C9C-AE15B2252B8F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6E3D93EB-0C7C-433F-A173-1D5CC8E78A29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xmlns="" id="{4C03704B-12C7-4F23-AA58-33BDAEE0E869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661E3995-FECF-474F-8D20-B2E610E5BBE3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C081157D-4E54-48DA-ACD8-C17EA216E7E4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xmlns="" id="{4405CF23-90EA-4DB0-BD29-7C5E3C4E364E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CDF009ED-145D-43CA-8E53-CE14090670B6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97315354-D129-4D33-899B-BCB3E96B2E17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xmlns="" id="{1C39834F-11D3-49E4-B418-CCAD3A70AB6A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D39366C0-C75D-4C8E-AD12-5988C5C41558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96038584-6FBF-432E-937D-4C2615FAF856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xmlns="" id="{2A94C8B2-6CAA-473A-951C-9264B5CADB3B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67AA1978-7805-4E09-8111-2A22243065A5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xmlns="" id="{681C53B6-DFBF-4451-B2DD-8478ECE2F797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F14A024D-C3FB-48A9-B016-4A2C0266AB03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xmlns="" id="{7225992E-2063-45FF-81D7-6427D0797BA8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BAB21EB0-5545-417C-9D66-05DA15CB2FFE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41951515-D432-46C9-B0E7-4A6C07197D98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xmlns="" id="{CC805225-A5C5-4590-94BF-60E11AE54DCE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487B4FB3-13B1-4E4F-A921-2C18D1838A26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27600EFF-F2B4-4B0A-A668-7AC3B9D904FC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xmlns="" id="{421FEB51-AAB5-447A-9D5A-ADE3E02B8727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DDFB0A22-508A-429C-A7D8-8FB584296042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474EA86E-095D-4E38-A9E4-1635E9D3C27E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xmlns="" id="{743942E2-6D1D-4446-A552-FBDC01B762FD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3F7D664E-EB0E-4462-87D3-52F269D9D7BE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xmlns="" id="{902FF2A4-4714-41AF-9BD8-597BC8F8F703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xmlns="" id="{E3D063F4-748E-477C-88C8-3832FE1A7EF1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91" name="ZoneTexte 90">
            <a:extLst>
              <a:ext uri="{FF2B5EF4-FFF2-40B4-BE49-F238E27FC236}">
                <a16:creationId xmlns:a16="http://schemas.microsoft.com/office/drawing/2014/main" xmlns="" id="{01A85399-5B8C-4B7C-94BA-BA43968516D1}"/>
              </a:ext>
            </a:extLst>
          </p:cNvPr>
          <p:cNvSpPr txBox="1"/>
          <p:nvPr userDrawn="1"/>
        </p:nvSpPr>
        <p:spPr>
          <a:xfrm>
            <a:off x="8889888" y="6568569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2494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photo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4">
            <a:extLst>
              <a:ext uri="{FF2B5EF4-FFF2-40B4-BE49-F238E27FC236}">
                <a16:creationId xmlns:a16="http://schemas.microsoft.com/office/drawing/2014/main" xmlns="" id="{A0C590A9-D7F1-4767-BC5E-9194AE846B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4296" y="1943100"/>
            <a:ext cx="3917467" cy="4579922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3CC9FC8D-1E1E-4D8C-81B7-596377AA948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xmlns="" id="{9561FFAE-C252-44B9-A2A5-CF02A1A7BDD4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500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photo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4">
            <a:extLst>
              <a:ext uri="{FF2B5EF4-FFF2-40B4-BE49-F238E27FC236}">
                <a16:creationId xmlns:a16="http://schemas.microsoft.com/office/drawing/2014/main" xmlns="" id="{74B2420E-AB89-42BA-B922-FA05C42013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3208" y="0"/>
            <a:ext cx="5281543" cy="3429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pour une image  4">
            <a:extLst>
              <a:ext uri="{FF2B5EF4-FFF2-40B4-BE49-F238E27FC236}">
                <a16:creationId xmlns:a16="http://schemas.microsoft.com/office/drawing/2014/main" xmlns="" id="{2F82D74A-5B37-4E7D-A263-76172AA1B0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1543" y="3429000"/>
            <a:ext cx="6910457" cy="3429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xmlns="" id="{DDFD1F8A-B949-4C5F-AA1A-35140037EC20}"/>
              </a:ext>
            </a:extLst>
          </p:cNvPr>
          <p:cNvSpPr/>
          <p:nvPr userDrawn="1"/>
        </p:nvSpPr>
        <p:spPr>
          <a:xfrm>
            <a:off x="1417482" y="6467312"/>
            <a:ext cx="5040000" cy="19126"/>
          </a:xfrm>
          <a:custGeom>
            <a:avLst/>
            <a:gdLst>
              <a:gd name="connsiteX0" fmla="*/ 0 w 819150"/>
              <a:gd name="connsiteY0" fmla="*/ 0 h 0"/>
              <a:gd name="connsiteX1" fmla="*/ 824865 w 819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50">
                <a:moveTo>
                  <a:pt x="0" y="0"/>
                </a:moveTo>
                <a:lnTo>
                  <a:pt x="824865" y="0"/>
                </a:lnTo>
              </a:path>
            </a:pathLst>
          </a:custGeom>
          <a:ln w="6858" cap="flat">
            <a:solidFill>
              <a:srgbClr val="B9B6BE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43" name="Graphique 28">
            <a:extLst>
              <a:ext uri="{FF2B5EF4-FFF2-40B4-BE49-F238E27FC236}">
                <a16:creationId xmlns:a16="http://schemas.microsoft.com/office/drawing/2014/main" xmlns="" id="{5F091EC8-9CEE-4EDC-AF2B-A14AB7276D83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xmlns="" id="{A982E8C5-2216-4173-A147-4F1BF2CCF157}"/>
              </a:ext>
            </a:extLst>
          </p:cNvPr>
          <p:cNvSpPr txBox="1"/>
          <p:nvPr userDrawn="1"/>
        </p:nvSpPr>
        <p:spPr>
          <a:xfrm>
            <a:off x="3723169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952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photo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ce réservé pour une image  4">
            <a:extLst>
              <a:ext uri="{FF2B5EF4-FFF2-40B4-BE49-F238E27FC236}">
                <a16:creationId xmlns:a16="http://schemas.microsoft.com/office/drawing/2014/main" xmlns="" id="{C97FACB6-8BE1-4501-A99B-61909E42CD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9211" y="259144"/>
            <a:ext cx="2708735" cy="2989384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58" name="Espace réservé pour une image  4">
            <a:extLst>
              <a:ext uri="{FF2B5EF4-FFF2-40B4-BE49-F238E27FC236}">
                <a16:creationId xmlns:a16="http://schemas.microsoft.com/office/drawing/2014/main" xmlns="" id="{A1BC28ED-8099-42B7-912C-ACB9A4EEA1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9210" y="3507021"/>
            <a:ext cx="2708735" cy="298938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59" name="Espace réservé pour une image  4">
            <a:extLst>
              <a:ext uri="{FF2B5EF4-FFF2-40B4-BE49-F238E27FC236}">
                <a16:creationId xmlns:a16="http://schemas.microsoft.com/office/drawing/2014/main" xmlns="" id="{1B383DA6-9F74-4B8B-82BF-E5B9122E22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7157" y="1249001"/>
            <a:ext cx="4354712" cy="2989384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39" name="Graphique 15">
            <a:extLst>
              <a:ext uri="{FF2B5EF4-FFF2-40B4-BE49-F238E27FC236}">
                <a16:creationId xmlns:a16="http://schemas.microsoft.com/office/drawing/2014/main" xmlns="" id="{CDFC5BB6-AD13-49E7-B529-7CEAF140045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F2EDDF26-1545-47D1-8AFC-A449FBFF6250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CA9CF6D3-83F9-45B6-93F4-75F11D90CA0C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0E53A80B-C225-4FAA-9BF2-444E61EAEBA7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DD524221-FA30-4FB5-9D6A-0CEBF0872579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A6B6A6F8-C052-4F51-8981-20ED8D866133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E320034E-5F00-45AD-8293-00CEC2A8FDB8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AEBF7EC1-215B-4770-A5B6-6650AC91ED00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F224E6F3-5645-4DAC-B387-0321E12EC984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D4E5C5D3-AE32-4B2C-875E-F0A248DF21B6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6257CE93-D772-427D-9A87-577D2B87AB7F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ECF4796F-ED97-43D1-90A5-C59CF599A1E8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99EB485A-986B-4632-976D-6CA7F3EAA05F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4396BCF2-CEAD-4FD6-BCA5-09F218147982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xmlns="" id="{5A681342-DA7F-43F2-862C-B4B01B5CE4BA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xmlns="" id="{E4DAE02E-1095-4498-937B-898869F4171E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xmlns="" id="{D65213AE-7172-4CA1-B273-9C61387A69F4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xmlns="" id="{49217D35-E44F-4ED4-AB08-C86DAD6A13D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xmlns="" id="{3B2FBE03-3CDA-457D-A225-7187F824E5EB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5" name="Forme libre : forme 94">
              <a:extLst>
                <a:ext uri="{FF2B5EF4-FFF2-40B4-BE49-F238E27FC236}">
                  <a16:creationId xmlns:a16="http://schemas.microsoft.com/office/drawing/2014/main" xmlns="" id="{CB8CEF01-27E0-4BF0-BD62-0825FAF05B83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xmlns="" id="{663F36CA-E9B5-4074-8111-9CB37BECC374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xmlns="" id="{3BDA132B-34B1-4EAE-859C-9132EA97A185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8" name="Forme libre : forme 97">
              <a:extLst>
                <a:ext uri="{FF2B5EF4-FFF2-40B4-BE49-F238E27FC236}">
                  <a16:creationId xmlns:a16="http://schemas.microsoft.com/office/drawing/2014/main" xmlns="" id="{AA931E77-1FE0-479E-BD61-79E2498A3998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xmlns="" id="{8FD8FFBB-7274-4B25-B85D-F1B140CE0BB1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xmlns="" id="{2076AF87-D776-4B07-925C-7DE8898B85C0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xmlns="" id="{7F52F95B-C3D5-42D8-AEC2-C45D4654A9B5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xmlns="" id="{B9F6BAA0-6896-4A98-8AC2-D4C38B7A3851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xmlns="" id="{7896EC41-1FF4-4644-A161-5CC52497AC33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xmlns="" id="{765F4458-15C6-412C-A329-1DF60514F27F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xmlns="" id="{856D6841-9C03-418E-B98D-BF4C302AC1A9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xmlns="" id="{DBF1FF35-AFC4-4C49-8F81-A36C881617EE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xmlns="" id="{CFA0C233-0DC4-4BCA-9659-1A4E89B7F85B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xmlns="" id="{9A88822E-CE34-4394-91CE-0E9B9D2E37D6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xmlns="" id="{8CC5B2BE-FC52-4956-8D27-20552BC2D748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xmlns="" id="{E34CE2B3-7FA9-42F4-BBEA-EA33075D3377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11" name="ZoneTexte 110">
            <a:extLst>
              <a:ext uri="{FF2B5EF4-FFF2-40B4-BE49-F238E27FC236}">
                <a16:creationId xmlns:a16="http://schemas.microsoft.com/office/drawing/2014/main" xmlns="" id="{98ACD31D-760A-452F-A865-3BEC72001954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47148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photo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pour une image  4">
            <a:extLst>
              <a:ext uri="{FF2B5EF4-FFF2-40B4-BE49-F238E27FC236}">
                <a16:creationId xmlns:a16="http://schemas.microsoft.com/office/drawing/2014/main" xmlns="" id="{7BF419FF-349D-4191-8098-948AC4903C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4384" y="533510"/>
            <a:ext cx="3047379" cy="5169877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4" name="Espace réservé pour une image  4">
            <a:extLst>
              <a:ext uri="{FF2B5EF4-FFF2-40B4-BE49-F238E27FC236}">
                <a16:creationId xmlns:a16="http://schemas.microsoft.com/office/drawing/2014/main" xmlns="" id="{BC643E31-67D2-4BF3-A301-2774F2C4B3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3207" y="3191303"/>
            <a:ext cx="3044895" cy="251208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6" name="Espace réservé pour une image  4">
            <a:extLst>
              <a:ext uri="{FF2B5EF4-FFF2-40B4-BE49-F238E27FC236}">
                <a16:creationId xmlns:a16="http://schemas.microsoft.com/office/drawing/2014/main" xmlns="" id="{51992006-F7CD-44EF-9DDC-1260D2A98C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83207" y="528037"/>
            <a:ext cx="3044895" cy="251208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xmlns="" id="{5D06DFB8-78E3-41EB-A59A-C5AA52842230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8EC47CFD-842D-4EBC-9DA5-153C2A7F4B0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09877AF5-8C68-41BD-82B2-5737ABA7A38D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1C524608-45F1-41B6-8279-7A4115D7E27C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536FE00-A08C-449C-A85E-303376E580B2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3C7E0EF-1AFB-44F8-B27E-CD72292BB1D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xmlns="" id="{2DAD0CE0-DAAA-408C-B169-5902BD4ED5C2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xmlns="" id="{41D209A1-711D-403D-957F-02F1A09F1C9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xmlns="" id="{5F9CB8F5-8551-448E-9447-A2A232008D49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6" name="Graphique 28">
            <a:extLst>
              <a:ext uri="{FF2B5EF4-FFF2-40B4-BE49-F238E27FC236}">
                <a16:creationId xmlns:a16="http://schemas.microsoft.com/office/drawing/2014/main" xmlns="" id="{E544164F-7BC1-4DC6-9CC1-7DA0BC8135F5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57" name="Graphique 15">
            <a:extLst>
              <a:ext uri="{FF2B5EF4-FFF2-40B4-BE49-F238E27FC236}">
                <a16:creationId xmlns:a16="http://schemas.microsoft.com/office/drawing/2014/main" xmlns="" id="{D85518E4-3F8D-4656-8F0C-1B82F89C4177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xmlns="" id="{430168BD-64BC-42DB-96A3-5126DCEA5216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6877E543-CCCA-43F7-B2E2-D1DBFCD80D52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6589DB1F-E951-40ED-9CFF-376B10AD8A8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xmlns="" id="{61862921-5D84-426D-BBA6-16957F858264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5F2F6BDC-609A-44EF-964E-53CF85D2A4D2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xmlns="" id="{C7157BC3-D6F6-478F-A710-6E5A5609EE06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5E27CB74-6B85-4ECE-B625-6BCCF91BA6C6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xmlns="" id="{9BD8B1CC-EB5E-47C5-8E2C-4275E7464B49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BF6EBEE0-9F2F-4681-BCA9-DAAE90FD563B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277161CC-9E30-40A1-9B6B-39A5674855C2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xmlns="" id="{B91F5460-7E87-4B7C-9857-5010223AE8A6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5E9DB5F8-599E-4733-A004-B902BCA48F6E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EF11D307-584B-4CC5-A003-93D8183CAA78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xmlns="" id="{E7A7FF27-2802-4F94-A0D7-99CFA561664A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7B891B41-7106-4E5E-B31C-DE1A1830152E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471B9239-55A2-4395-B2FD-A2076F0CCE3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xmlns="" id="{1300D33A-8AC2-4950-B4B0-AB82223A682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0C1E790C-E51D-4693-AA57-D8239D211279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xmlns="" id="{C71BA357-D9E5-4512-98B1-661A85B4DA8D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DE131BB4-F109-491D-A4FE-8E40075C40EA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xmlns="" id="{C8083E5B-BF2C-4FB8-834C-C313EB6DEDFA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27732C18-8DB7-4C35-A21D-D846186FC205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4E412302-4C45-46F7-9E5F-2AF8021FC26F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xmlns="" id="{8BC62735-463B-4696-B31C-7210006B5E0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F8EEF330-DA49-4231-BE85-7FCB3900F0FF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92B0F343-8CD0-4D7F-8792-BCCEA2AE388C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xmlns="" id="{A97D4D2D-E0F4-4475-B019-4A24E2F20CF2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54D6F0F5-AAF3-498C-8B95-1FE1D02B4BE9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2B1E59D2-E3E9-4C23-857B-14D9BF105221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xmlns="" id="{EFCCAA3F-C2E3-4BF4-933C-D01360A4F8BC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CD6470BF-A75C-451C-9AA7-951035F39792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xmlns="" id="{A33DAF3B-F5BE-47D1-835B-A66E16895B3A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xmlns="" id="{10991E84-D345-4EEA-8507-351F7C3833A6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xmlns="" id="{BA3D63A6-BA1B-432C-A4B7-D7D3586F70BB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49E3125F-17CD-491D-858C-EE641282C435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85470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 photo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pour une image  4">
            <a:extLst>
              <a:ext uri="{FF2B5EF4-FFF2-40B4-BE49-F238E27FC236}">
                <a16:creationId xmlns:a16="http://schemas.microsoft.com/office/drawing/2014/main" xmlns="" id="{7BF419FF-349D-4191-8098-948AC4903C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4384" y="533510"/>
            <a:ext cx="3047379" cy="5169877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4" name="Espace réservé pour une image  4">
            <a:extLst>
              <a:ext uri="{FF2B5EF4-FFF2-40B4-BE49-F238E27FC236}">
                <a16:creationId xmlns:a16="http://schemas.microsoft.com/office/drawing/2014/main" xmlns="" id="{BC643E31-67D2-4BF3-A301-2774F2C4B3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3207" y="3191303"/>
            <a:ext cx="3044895" cy="251208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6" name="Espace réservé pour une image  4">
            <a:extLst>
              <a:ext uri="{FF2B5EF4-FFF2-40B4-BE49-F238E27FC236}">
                <a16:creationId xmlns:a16="http://schemas.microsoft.com/office/drawing/2014/main" xmlns="" id="{51992006-F7CD-44EF-9DDC-1260D2A98C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83207" y="528037"/>
            <a:ext cx="3044895" cy="251208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xmlns="" id="{5D06DFB8-78E3-41EB-A59A-C5AA52842230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8EC47CFD-842D-4EBC-9DA5-153C2A7F4B0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09877AF5-8C68-41BD-82B2-5737ABA7A38D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1C524608-45F1-41B6-8279-7A4115D7E27C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536FE00-A08C-449C-A85E-303376E580B2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3C7E0EF-1AFB-44F8-B27E-CD72292BB1D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xmlns="" id="{2DAD0CE0-DAAA-408C-B169-5902BD4ED5C2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xmlns="" id="{41D209A1-711D-403D-957F-02F1A09F1C9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xmlns="" id="{5F9CB8F5-8551-448E-9447-A2A232008D49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6" name="Graphique 28">
            <a:extLst>
              <a:ext uri="{FF2B5EF4-FFF2-40B4-BE49-F238E27FC236}">
                <a16:creationId xmlns:a16="http://schemas.microsoft.com/office/drawing/2014/main" xmlns="" id="{E544164F-7BC1-4DC6-9CC1-7DA0BC8135F5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57" name="Graphique 15">
            <a:extLst>
              <a:ext uri="{FF2B5EF4-FFF2-40B4-BE49-F238E27FC236}">
                <a16:creationId xmlns:a16="http://schemas.microsoft.com/office/drawing/2014/main" xmlns="" id="{D85518E4-3F8D-4656-8F0C-1B82F89C4177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xmlns="" id="{430168BD-64BC-42DB-96A3-5126DCEA5216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6877E543-CCCA-43F7-B2E2-D1DBFCD80D52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6589DB1F-E951-40ED-9CFF-376B10AD8A8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xmlns="" id="{61862921-5D84-426D-BBA6-16957F858264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5F2F6BDC-609A-44EF-964E-53CF85D2A4D2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xmlns="" id="{C7157BC3-D6F6-478F-A710-6E5A5609EE06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5E27CB74-6B85-4ECE-B625-6BCCF91BA6C6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xmlns="" id="{9BD8B1CC-EB5E-47C5-8E2C-4275E7464B49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BF6EBEE0-9F2F-4681-BCA9-DAAE90FD563B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277161CC-9E30-40A1-9B6B-39A5674855C2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xmlns="" id="{B91F5460-7E87-4B7C-9857-5010223AE8A6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5E9DB5F8-599E-4733-A004-B902BCA48F6E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EF11D307-584B-4CC5-A003-93D8183CAA78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xmlns="" id="{E7A7FF27-2802-4F94-A0D7-99CFA561664A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7B891B41-7106-4E5E-B31C-DE1A1830152E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471B9239-55A2-4395-B2FD-A2076F0CCE3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xmlns="" id="{1300D33A-8AC2-4950-B4B0-AB82223A682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0C1E790C-E51D-4693-AA57-D8239D211279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xmlns="" id="{C71BA357-D9E5-4512-98B1-661A85B4DA8D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DE131BB4-F109-491D-A4FE-8E40075C40EA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xmlns="" id="{C8083E5B-BF2C-4FB8-834C-C313EB6DEDFA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27732C18-8DB7-4C35-A21D-D846186FC205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4E412302-4C45-46F7-9E5F-2AF8021FC26F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xmlns="" id="{8BC62735-463B-4696-B31C-7210006B5E0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F8EEF330-DA49-4231-BE85-7FCB3900F0FF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92B0F343-8CD0-4D7F-8792-BCCEA2AE388C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xmlns="" id="{A97D4D2D-E0F4-4475-B019-4A24E2F20CF2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54D6F0F5-AAF3-498C-8B95-1FE1D02B4BE9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2B1E59D2-E3E9-4C23-857B-14D9BF105221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xmlns="" id="{EFCCAA3F-C2E3-4BF4-933C-D01360A4F8BC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CD6470BF-A75C-451C-9AA7-951035F39792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xmlns="" id="{A33DAF3B-F5BE-47D1-835B-A66E16895B3A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xmlns="" id="{10991E84-D345-4EEA-8507-351F7C3833A6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xmlns="" id="{BA3D63A6-BA1B-432C-A4B7-D7D3586F70BB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49E3125F-17CD-491D-858C-EE641282C435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02673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1 p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pour une image  4">
            <a:extLst>
              <a:ext uri="{FF2B5EF4-FFF2-40B4-BE49-F238E27FC236}">
                <a16:creationId xmlns:a16="http://schemas.microsoft.com/office/drawing/2014/main" xmlns="" id="{7BF419FF-349D-4191-8098-948AC4903C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3818" y="797804"/>
            <a:ext cx="3874677" cy="508439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xmlns="" id="{5D06DFB8-78E3-41EB-A59A-C5AA52842230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8EC47CFD-842D-4EBC-9DA5-153C2A7F4B07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09877AF5-8C68-41BD-82B2-5737ABA7A38D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1C524608-45F1-41B6-8279-7A4115D7E27C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1536FE00-A08C-449C-A85E-303376E580B2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E3C7E0EF-1AFB-44F8-B27E-CD72292BB1D2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xmlns="" id="{2DAD0CE0-DAAA-408C-B169-5902BD4ED5C2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xmlns="" id="{41D209A1-711D-403D-957F-02F1A09F1C91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xmlns="" id="{5F9CB8F5-8551-448E-9447-A2A232008D49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56" name="Graphique 28">
            <a:extLst>
              <a:ext uri="{FF2B5EF4-FFF2-40B4-BE49-F238E27FC236}">
                <a16:creationId xmlns:a16="http://schemas.microsoft.com/office/drawing/2014/main" xmlns="" id="{E544164F-7BC1-4DC6-9CC1-7DA0BC8135F5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grpSp>
        <p:nvGrpSpPr>
          <p:cNvPr id="57" name="Graphique 15">
            <a:extLst>
              <a:ext uri="{FF2B5EF4-FFF2-40B4-BE49-F238E27FC236}">
                <a16:creationId xmlns:a16="http://schemas.microsoft.com/office/drawing/2014/main" xmlns="" id="{D85518E4-3F8D-4656-8F0C-1B82F89C4177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xmlns="" id="{430168BD-64BC-42DB-96A3-5126DCEA5216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6877E543-CCCA-43F7-B2E2-D1DBFCD80D52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6589DB1F-E951-40ED-9CFF-376B10AD8A8D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xmlns="" id="{61862921-5D84-426D-BBA6-16957F858264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5F2F6BDC-609A-44EF-964E-53CF85D2A4D2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xmlns="" id="{C7157BC3-D6F6-478F-A710-6E5A5609EE06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5E27CB74-6B85-4ECE-B625-6BCCF91BA6C6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xmlns="" id="{9BD8B1CC-EB5E-47C5-8E2C-4275E7464B49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BF6EBEE0-9F2F-4681-BCA9-DAAE90FD563B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277161CC-9E30-40A1-9B6B-39A5674855C2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xmlns="" id="{B91F5460-7E87-4B7C-9857-5010223AE8A6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5E9DB5F8-599E-4733-A004-B902BCA48F6E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EF11D307-584B-4CC5-A003-93D8183CAA78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xmlns="" id="{E7A7FF27-2802-4F94-A0D7-99CFA561664A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7B891B41-7106-4E5E-B31C-DE1A1830152E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471B9239-55A2-4395-B2FD-A2076F0CCE3C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xmlns="" id="{1300D33A-8AC2-4950-B4B0-AB82223A682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0C1E790C-E51D-4693-AA57-D8239D211279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xmlns="" id="{C71BA357-D9E5-4512-98B1-661A85B4DA8D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DE131BB4-F109-491D-A4FE-8E40075C40EA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xmlns="" id="{C8083E5B-BF2C-4FB8-834C-C313EB6DEDFA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27732C18-8DB7-4C35-A21D-D846186FC205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4E412302-4C45-46F7-9E5F-2AF8021FC26F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xmlns="" id="{8BC62735-463B-4696-B31C-7210006B5E0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F8EEF330-DA49-4231-BE85-7FCB3900F0FF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92B0F343-8CD0-4D7F-8792-BCCEA2AE388C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xmlns="" id="{A97D4D2D-E0F4-4475-B019-4A24E2F20CF2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54D6F0F5-AAF3-498C-8B95-1FE1D02B4BE9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2B1E59D2-E3E9-4C23-857B-14D9BF105221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xmlns="" id="{EFCCAA3F-C2E3-4BF4-933C-D01360A4F8BC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CD6470BF-A75C-451C-9AA7-951035F39792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xmlns="" id="{A33DAF3B-F5BE-47D1-835B-A66E16895B3A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0" name="Forme libre : forme 89">
              <a:extLst>
                <a:ext uri="{FF2B5EF4-FFF2-40B4-BE49-F238E27FC236}">
                  <a16:creationId xmlns:a16="http://schemas.microsoft.com/office/drawing/2014/main" xmlns="" id="{10991E84-D345-4EEA-8507-351F7C3833A6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xmlns="" id="{BA3D63A6-BA1B-432C-A4B7-D7D3586F70BB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49E3125F-17CD-491D-858C-EE641282C435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95" name="Espace réservé du contenu 2">
            <a:extLst>
              <a:ext uri="{FF2B5EF4-FFF2-40B4-BE49-F238E27FC236}">
                <a16:creationId xmlns:a16="http://schemas.microsoft.com/office/drawing/2014/main" xmlns="" id="{5534A20C-41FC-4834-90C2-83AB11D619E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xmlns="" id="{FE0C20B9-1277-467F-9965-778A3AAA643A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65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d de p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aphique 15">
            <a:extLst>
              <a:ext uri="{FF2B5EF4-FFF2-40B4-BE49-F238E27FC236}">
                <a16:creationId xmlns:a16="http://schemas.microsoft.com/office/drawing/2014/main" xmlns="" id="{CDFC5BB6-AD13-49E7-B529-7CEAF140045D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F2EDDF26-1545-47D1-8AFC-A449FBFF6250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CA9CF6D3-83F9-45B6-93F4-75F11D90CA0C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0E53A80B-C225-4FAA-9BF2-444E61EAEBA7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DD524221-FA30-4FB5-9D6A-0CEBF0872579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A6B6A6F8-C052-4F51-8981-20ED8D866133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E320034E-5F00-45AD-8293-00CEC2A8FDB8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AEBF7EC1-215B-4770-A5B6-6650AC91ED00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F224E6F3-5645-4DAC-B387-0321E12EC984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D4E5C5D3-AE32-4B2C-875E-F0A248DF21B6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6257CE93-D772-427D-9A87-577D2B87AB7F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ECF4796F-ED97-43D1-90A5-C59CF599A1E8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xmlns="" id="{99EB485A-986B-4632-976D-6CA7F3EAA05F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4396BCF2-CEAD-4FD6-BCA5-09F218147982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xmlns="" id="{5A681342-DA7F-43F2-862C-B4B01B5CE4BA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xmlns="" id="{E4DAE02E-1095-4498-937B-898869F4171E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xmlns="" id="{D65213AE-7172-4CA1-B273-9C61387A69F4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xmlns="" id="{49217D35-E44F-4ED4-AB08-C86DAD6A13D5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xmlns="" id="{3B2FBE03-3CDA-457D-A225-7187F824E5EB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5" name="Forme libre : forme 94">
              <a:extLst>
                <a:ext uri="{FF2B5EF4-FFF2-40B4-BE49-F238E27FC236}">
                  <a16:creationId xmlns:a16="http://schemas.microsoft.com/office/drawing/2014/main" xmlns="" id="{CB8CEF01-27E0-4BF0-BD62-0825FAF05B83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6" name="Forme libre : forme 95">
              <a:extLst>
                <a:ext uri="{FF2B5EF4-FFF2-40B4-BE49-F238E27FC236}">
                  <a16:creationId xmlns:a16="http://schemas.microsoft.com/office/drawing/2014/main" xmlns="" id="{663F36CA-E9B5-4074-8111-9CB37BECC374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7" name="Forme libre : forme 96">
              <a:extLst>
                <a:ext uri="{FF2B5EF4-FFF2-40B4-BE49-F238E27FC236}">
                  <a16:creationId xmlns:a16="http://schemas.microsoft.com/office/drawing/2014/main" xmlns="" id="{3BDA132B-34B1-4EAE-859C-9132EA97A185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8" name="Forme libre : forme 97">
              <a:extLst>
                <a:ext uri="{FF2B5EF4-FFF2-40B4-BE49-F238E27FC236}">
                  <a16:creationId xmlns:a16="http://schemas.microsoft.com/office/drawing/2014/main" xmlns="" id="{AA931E77-1FE0-479E-BD61-79E2498A3998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99" name="Forme libre : forme 98">
              <a:extLst>
                <a:ext uri="{FF2B5EF4-FFF2-40B4-BE49-F238E27FC236}">
                  <a16:creationId xmlns:a16="http://schemas.microsoft.com/office/drawing/2014/main" xmlns="" id="{8FD8FFBB-7274-4B25-B85D-F1B140CE0BB1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0" name="Forme libre : forme 99">
              <a:extLst>
                <a:ext uri="{FF2B5EF4-FFF2-40B4-BE49-F238E27FC236}">
                  <a16:creationId xmlns:a16="http://schemas.microsoft.com/office/drawing/2014/main" xmlns="" id="{2076AF87-D776-4B07-925C-7DE8898B85C0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xmlns="" id="{7F52F95B-C3D5-42D8-AEC2-C45D4654A9B5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2" name="Forme libre : forme 101">
              <a:extLst>
                <a:ext uri="{FF2B5EF4-FFF2-40B4-BE49-F238E27FC236}">
                  <a16:creationId xmlns:a16="http://schemas.microsoft.com/office/drawing/2014/main" xmlns="" id="{B9F6BAA0-6896-4A98-8AC2-D4C38B7A3851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3" name="Forme libre : forme 102">
              <a:extLst>
                <a:ext uri="{FF2B5EF4-FFF2-40B4-BE49-F238E27FC236}">
                  <a16:creationId xmlns:a16="http://schemas.microsoft.com/office/drawing/2014/main" xmlns="" id="{7896EC41-1FF4-4644-A161-5CC52497AC33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xmlns="" id="{765F4458-15C6-412C-A329-1DF60514F27F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5" name="Forme libre : forme 104">
              <a:extLst>
                <a:ext uri="{FF2B5EF4-FFF2-40B4-BE49-F238E27FC236}">
                  <a16:creationId xmlns:a16="http://schemas.microsoft.com/office/drawing/2014/main" xmlns="" id="{856D6841-9C03-418E-B98D-BF4C302AC1A9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xmlns="" id="{DBF1FF35-AFC4-4C49-8F81-A36C881617EE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7" name="Forme libre : forme 106">
              <a:extLst>
                <a:ext uri="{FF2B5EF4-FFF2-40B4-BE49-F238E27FC236}">
                  <a16:creationId xmlns:a16="http://schemas.microsoft.com/office/drawing/2014/main" xmlns="" id="{CFA0C233-0DC4-4BCA-9659-1A4E89B7F85B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8" name="Forme libre : forme 107">
              <a:extLst>
                <a:ext uri="{FF2B5EF4-FFF2-40B4-BE49-F238E27FC236}">
                  <a16:creationId xmlns:a16="http://schemas.microsoft.com/office/drawing/2014/main" xmlns="" id="{9A88822E-CE34-4394-91CE-0E9B9D2E37D6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09" name="Forme libre : forme 108">
              <a:extLst>
                <a:ext uri="{FF2B5EF4-FFF2-40B4-BE49-F238E27FC236}">
                  <a16:creationId xmlns:a16="http://schemas.microsoft.com/office/drawing/2014/main" xmlns="" id="{8CC5B2BE-FC52-4956-8D27-20552BC2D748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110" name="Forme libre : forme 109">
              <a:extLst>
                <a:ext uri="{FF2B5EF4-FFF2-40B4-BE49-F238E27FC236}">
                  <a16:creationId xmlns:a16="http://schemas.microsoft.com/office/drawing/2014/main" xmlns="" id="{E34CE2B3-7FA9-42F4-BBEA-EA33075D3377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111" name="ZoneTexte 110">
            <a:extLst>
              <a:ext uri="{FF2B5EF4-FFF2-40B4-BE49-F238E27FC236}">
                <a16:creationId xmlns:a16="http://schemas.microsoft.com/office/drawing/2014/main" xmlns="" id="{98ACD31D-760A-452F-A865-3BEC72001954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xmlns="" id="{196CB448-BA0B-49DD-8B76-89FE069852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xmlns="" id="{0B2EE622-9722-4D2A-AEA3-2BA40490B03F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052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2 p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Espace réservé pour une image  4">
            <a:extLst>
              <a:ext uri="{FF2B5EF4-FFF2-40B4-BE49-F238E27FC236}">
                <a16:creationId xmlns:a16="http://schemas.microsoft.com/office/drawing/2014/main" xmlns="" id="{BDA04B56-B8EA-417F-B4B1-BAA813D7FA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1773605"/>
            <a:ext cx="3600541" cy="508439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5" name="Espace réservé du contenu 2">
            <a:extLst>
              <a:ext uri="{FF2B5EF4-FFF2-40B4-BE49-F238E27FC236}">
                <a16:creationId xmlns:a16="http://schemas.microsoft.com/office/drawing/2014/main" xmlns="" id="{5534A20C-41FC-4834-90C2-83AB11D619E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sp>
        <p:nvSpPr>
          <p:cNvPr id="43" name="Espace réservé pour une image  4">
            <a:extLst>
              <a:ext uri="{FF2B5EF4-FFF2-40B4-BE49-F238E27FC236}">
                <a16:creationId xmlns:a16="http://schemas.microsoft.com/office/drawing/2014/main" xmlns="" id="{7BF419FF-349D-4191-8098-948AC4903C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91459" y="1739325"/>
            <a:ext cx="3600541" cy="5084395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xmlns="" id="{49E3125F-17CD-491D-858C-EE641282C435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xmlns="" id="{108AFF57-36DC-4E40-84B4-13D84DC5CEEC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055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space réservé pour une image  4">
            <a:extLst>
              <a:ext uri="{FF2B5EF4-FFF2-40B4-BE49-F238E27FC236}">
                <a16:creationId xmlns:a16="http://schemas.microsoft.com/office/drawing/2014/main" xmlns="" id="{7BF419FF-349D-4191-8098-948AC4903C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71888" y="4165719"/>
            <a:ext cx="2121566" cy="24259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pour une image  4">
            <a:extLst>
              <a:ext uri="{FF2B5EF4-FFF2-40B4-BE49-F238E27FC236}">
                <a16:creationId xmlns:a16="http://schemas.microsoft.com/office/drawing/2014/main" xmlns="" id="{DB1B3D27-3F7A-42AF-A4E3-7ECADB4BAA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960" y="1479328"/>
            <a:ext cx="2121566" cy="24259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3" name="Espace réservé pour une image  4">
            <a:extLst>
              <a:ext uri="{FF2B5EF4-FFF2-40B4-BE49-F238E27FC236}">
                <a16:creationId xmlns:a16="http://schemas.microsoft.com/office/drawing/2014/main" xmlns="" id="{446B054C-43C7-4F60-AD1D-8734F0E905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91850" y="4165719"/>
            <a:ext cx="2121566" cy="24259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4" name="Espace réservé pour une image  4">
            <a:extLst>
              <a:ext uri="{FF2B5EF4-FFF2-40B4-BE49-F238E27FC236}">
                <a16:creationId xmlns:a16="http://schemas.microsoft.com/office/drawing/2014/main" xmlns="" id="{FBF87397-B1B2-46F4-A944-671DA9268CA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3922" y="1479328"/>
            <a:ext cx="2121566" cy="24259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5" name="Espace réservé pour une image  4">
            <a:extLst>
              <a:ext uri="{FF2B5EF4-FFF2-40B4-BE49-F238E27FC236}">
                <a16:creationId xmlns:a16="http://schemas.microsoft.com/office/drawing/2014/main" xmlns="" id="{28593CA4-1BAE-4606-8A9B-0C3EF5E8FD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072" y="4165719"/>
            <a:ext cx="2121566" cy="24259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6" name="Espace réservé pour une image  4">
            <a:extLst>
              <a:ext uri="{FF2B5EF4-FFF2-40B4-BE49-F238E27FC236}">
                <a16:creationId xmlns:a16="http://schemas.microsoft.com/office/drawing/2014/main" xmlns="" id="{5E8675D6-EB61-4904-AFF6-A794FA3EE3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2072" y="1479328"/>
            <a:ext cx="2121566" cy="24259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95" name="Espace réservé du contenu 2">
            <a:extLst>
              <a:ext uri="{FF2B5EF4-FFF2-40B4-BE49-F238E27FC236}">
                <a16:creationId xmlns:a16="http://schemas.microsoft.com/office/drawing/2014/main" xmlns="" id="{5534A20C-41FC-4834-90C2-83AB11D619E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E2B3502B-4755-468E-A014-DCE6801AF781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2501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39273728-F22B-47EB-B70D-F8F211BB2BF5}"/>
              </a:ext>
            </a:extLst>
          </p:cNvPr>
          <p:cNvGrpSpPr/>
          <p:nvPr/>
        </p:nvGrpSpPr>
        <p:grpSpPr>
          <a:xfrm>
            <a:off x="3064789" y="1895638"/>
            <a:ext cx="6062421" cy="1198219"/>
            <a:chOff x="4476750" y="3109912"/>
            <a:chExt cx="3238500" cy="640080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xmlns="" id="{7EF9BA41-31C8-488C-AB72-17E6D0FC3A94}"/>
                </a:ext>
              </a:extLst>
            </p:cNvPr>
            <p:cNvSpPr/>
            <p:nvPr/>
          </p:nvSpPr>
          <p:spPr>
            <a:xfrm>
              <a:off x="6572250" y="3714750"/>
              <a:ext cx="1143000" cy="9525"/>
            </a:xfrm>
            <a:custGeom>
              <a:avLst/>
              <a:gdLst>
                <a:gd name="connsiteX0" fmla="*/ 0 w 1143000"/>
                <a:gd name="connsiteY0" fmla="*/ 0 h 0"/>
                <a:gd name="connsiteX1" fmla="*/ 1144905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4905" y="0"/>
                  </a:lnTo>
                </a:path>
              </a:pathLst>
            </a:custGeom>
            <a:ln w="9525" cap="flat">
              <a:solidFill>
                <a:srgbClr val="E6E5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xmlns="" id="{90C0DF2A-24E5-480B-939E-60CF42FB1B9E}"/>
                </a:ext>
              </a:extLst>
            </p:cNvPr>
            <p:cNvSpPr/>
            <p:nvPr/>
          </p:nvSpPr>
          <p:spPr>
            <a:xfrm>
              <a:off x="4476750" y="3714750"/>
              <a:ext cx="1143000" cy="9525"/>
            </a:xfrm>
            <a:custGeom>
              <a:avLst/>
              <a:gdLst>
                <a:gd name="connsiteX0" fmla="*/ 0 w 1143000"/>
                <a:gd name="connsiteY0" fmla="*/ 0 h 0"/>
                <a:gd name="connsiteX1" fmla="*/ 1144905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4905" y="0"/>
                  </a:lnTo>
                </a:path>
              </a:pathLst>
            </a:custGeom>
            <a:ln w="9525" cap="flat">
              <a:solidFill>
                <a:srgbClr val="E6E5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xmlns="" id="{03D42775-4604-4FDB-87B6-EFC24F17E6E1}"/>
                </a:ext>
              </a:extLst>
            </p:cNvPr>
            <p:cNvSpPr/>
            <p:nvPr/>
          </p:nvSpPr>
          <p:spPr>
            <a:xfrm>
              <a:off x="5701665" y="3673792"/>
              <a:ext cx="76200" cy="76200"/>
            </a:xfrm>
            <a:custGeom>
              <a:avLst/>
              <a:gdLst>
                <a:gd name="connsiteX0" fmla="*/ 39052 w 76200"/>
                <a:gd name="connsiteY0" fmla="*/ 78105 h 76200"/>
                <a:gd name="connsiteX1" fmla="*/ 78105 w 76200"/>
                <a:gd name="connsiteY1" fmla="*/ 39052 h 76200"/>
                <a:gd name="connsiteX2" fmla="*/ 39052 w 76200"/>
                <a:gd name="connsiteY2" fmla="*/ 0 h 76200"/>
                <a:gd name="connsiteX3" fmla="*/ 0 w 76200"/>
                <a:gd name="connsiteY3" fmla="*/ 39052 h 76200"/>
                <a:gd name="connsiteX4" fmla="*/ 39052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2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7" y="0"/>
                    <a:pt x="39052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2" y="78105"/>
                  </a:cubicBezTo>
                </a:path>
              </a:pathLst>
            </a:custGeom>
            <a:solidFill>
              <a:srgbClr val="DC58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xmlns="" id="{6B437888-FC99-44BD-8E05-C917E5B1BB9A}"/>
                </a:ext>
              </a:extLst>
            </p:cNvPr>
            <p:cNvSpPr/>
            <p:nvPr/>
          </p:nvSpPr>
          <p:spPr>
            <a:xfrm>
              <a:off x="5843588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9DED2209-E7E7-49CF-A04A-2A2A6A324AAC}"/>
                </a:ext>
              </a:extLst>
            </p:cNvPr>
            <p:cNvSpPr/>
            <p:nvPr/>
          </p:nvSpPr>
          <p:spPr>
            <a:xfrm>
              <a:off x="5986463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C0119BD6-1278-455A-AD4B-3FE7FC46FFE2}"/>
                </a:ext>
              </a:extLst>
            </p:cNvPr>
            <p:cNvSpPr/>
            <p:nvPr/>
          </p:nvSpPr>
          <p:spPr>
            <a:xfrm>
              <a:off x="6129338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830C4F2D-F6A8-456B-A382-4B5807069C4A}"/>
                </a:ext>
              </a:extLst>
            </p:cNvPr>
            <p:cNvSpPr/>
            <p:nvPr/>
          </p:nvSpPr>
          <p:spPr>
            <a:xfrm>
              <a:off x="6271260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67AD9AC3-A1E2-47A3-8296-F27C6ADA5C89}"/>
                </a:ext>
              </a:extLst>
            </p:cNvPr>
            <p:cNvSpPr/>
            <p:nvPr/>
          </p:nvSpPr>
          <p:spPr>
            <a:xfrm>
              <a:off x="6414135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534D65F6-D552-48F2-AAFA-A21C54CC3FB6}"/>
                </a:ext>
              </a:extLst>
            </p:cNvPr>
            <p:cNvSpPr/>
            <p:nvPr/>
          </p:nvSpPr>
          <p:spPr>
            <a:xfrm>
              <a:off x="5824537" y="3109912"/>
              <a:ext cx="542925" cy="466725"/>
            </a:xfrm>
            <a:custGeom>
              <a:avLst/>
              <a:gdLst>
                <a:gd name="connsiteX0" fmla="*/ 472330 w 938076"/>
                <a:gd name="connsiteY0" fmla="*/ 0 h 806416"/>
                <a:gd name="connsiteX1" fmla="*/ 0 w 938076"/>
                <a:gd name="connsiteY1" fmla="*/ 803125 h 806416"/>
                <a:gd name="connsiteX2" fmla="*/ 93808 w 938076"/>
                <a:gd name="connsiteY2" fmla="*/ 803125 h 806416"/>
                <a:gd name="connsiteX3" fmla="*/ 301172 w 938076"/>
                <a:gd name="connsiteY3" fmla="*/ 449289 h 806416"/>
                <a:gd name="connsiteX4" fmla="*/ 506890 w 938076"/>
                <a:gd name="connsiteY4" fmla="*/ 806416 h 806416"/>
                <a:gd name="connsiteX5" fmla="*/ 543097 w 938076"/>
                <a:gd name="connsiteY5" fmla="*/ 806416 h 806416"/>
                <a:gd name="connsiteX6" fmla="*/ 319275 w 938076"/>
                <a:gd name="connsiteY6" fmla="*/ 418020 h 806416"/>
                <a:gd name="connsiteX7" fmla="*/ 472330 w 938076"/>
                <a:gd name="connsiteY7" fmla="*/ 157992 h 806416"/>
                <a:gd name="connsiteX8" fmla="*/ 845914 w 938076"/>
                <a:gd name="connsiteY8" fmla="*/ 803125 h 806416"/>
                <a:gd name="connsiteX9" fmla="*/ 938076 w 938076"/>
                <a:gd name="connsiteY9" fmla="*/ 803125 h 80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076" h="806416">
                  <a:moveTo>
                    <a:pt x="472330" y="0"/>
                  </a:moveTo>
                  <a:lnTo>
                    <a:pt x="0" y="803125"/>
                  </a:lnTo>
                  <a:lnTo>
                    <a:pt x="93808" y="803125"/>
                  </a:lnTo>
                  <a:lnTo>
                    <a:pt x="301172" y="449289"/>
                  </a:lnTo>
                  <a:lnTo>
                    <a:pt x="506890" y="806416"/>
                  </a:lnTo>
                  <a:lnTo>
                    <a:pt x="543097" y="806416"/>
                  </a:lnTo>
                  <a:lnTo>
                    <a:pt x="319275" y="418020"/>
                  </a:lnTo>
                  <a:lnTo>
                    <a:pt x="472330" y="157992"/>
                  </a:lnTo>
                  <a:lnTo>
                    <a:pt x="845914" y="803125"/>
                  </a:lnTo>
                  <a:lnTo>
                    <a:pt x="938076" y="803125"/>
                  </a:lnTo>
                  <a:close/>
                </a:path>
              </a:pathLst>
            </a:custGeom>
            <a:solidFill>
              <a:srgbClr val="EBEDEF"/>
            </a:solidFill>
            <a:ln w="16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4" name="Image 13" descr="Une image contenant dessin&#10;&#10;Description générée automatiquement">
            <a:extLst>
              <a:ext uri="{FF2B5EF4-FFF2-40B4-BE49-F238E27FC236}">
                <a16:creationId xmlns:a16="http://schemas.microsoft.com/office/drawing/2014/main" xmlns="" id="{5A3C7892-497C-479B-984D-B7F45044C5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00" y="5765800"/>
            <a:ext cx="915228" cy="91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66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1DB9102-2D92-475A-B090-63090863D9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aphique 15">
            <a:extLst>
              <a:ext uri="{FF2B5EF4-FFF2-40B4-BE49-F238E27FC236}">
                <a16:creationId xmlns:a16="http://schemas.microsoft.com/office/drawing/2014/main" xmlns="" id="{873EE513-2355-4AEA-B49E-A2B67F1897D5}"/>
              </a:ext>
            </a:extLst>
          </p:cNvPr>
          <p:cNvGrpSpPr/>
          <p:nvPr userDrawn="1"/>
        </p:nvGrpSpPr>
        <p:grpSpPr>
          <a:xfrm>
            <a:off x="11061700" y="5765800"/>
            <a:ext cx="915228" cy="915228"/>
            <a:chOff x="3395662" y="728662"/>
            <a:chExt cx="5400675" cy="5400675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E187455-EFD4-4D2C-9185-9D319D74C46F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xmlns="" id="{7E6BD6B9-DFA6-442D-833A-C53B52B365BF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xmlns="" id="{3FB3AB56-FC62-4F5A-B8B0-08DF9A29F045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B766EE46-B26E-4626-83B1-B211FFF875CA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F35DED17-BC6C-4FAB-8722-55F9616B3B13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88DF0F90-5E3E-4DB5-8B76-9E132C96F707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808937F0-4C39-4476-B83E-404425D36046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F117444-F990-49EC-8A3D-9B9EEF3CA327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9D3859AB-D4F7-43A1-9895-859FC98FBC19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3A84D718-5766-4FAD-8D39-0C3DE0E7DAFD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85FE9EC8-648E-4EB0-93EA-D3CE0F7DCC9B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5D35F593-5D32-4315-864C-1477E2407F6B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78878103-295E-428F-96D9-F9D5512B715B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8CB220C-2D94-47D0-B9CC-FE55EC1B9727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906E85F0-E630-4EB8-8DA8-84383676DB28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307494F8-14E0-4885-A322-A0095AE945FD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8C21BF92-F975-4EBB-9B37-62F1BFCFE027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234CF7D4-9AFE-4B11-8C78-827EB6D598F5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67C7DBCF-427A-4E48-84F0-CF08D51F2A17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D31D9913-7AC7-4FAD-BCE5-888C8CA735D8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5525DCD2-CCE3-4ACB-9946-F889FA60C2FC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31CB5472-B6BA-4085-985F-768DEC7E4DDC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32481010-435E-412A-AC7A-001039279BE8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289C25DD-363D-4DE9-8A91-590A94C5A74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0A3A4DD1-496E-40A0-A971-AB694645686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10A01F67-8C99-499F-946C-1558B2ECCA86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0764BB05-50AE-4154-BEFA-3D944C2E2521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9BC4A2A6-EE38-4654-8ACC-9719036E4045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F6764583-513E-4014-97AC-C37490F2415E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FA9EAAB0-E21F-48DD-8B97-1B2C50A73F73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4CA83D56-6531-4C80-836A-7F02945C685F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8BBAC02D-1C40-4A17-B241-F6B15DF10D5A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099B6543-F8A5-4E0E-B5DC-6578E3A1AF49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F4D00778-C7AC-4ABA-954E-8BF6715F8D4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39273728-F22B-47EB-B70D-F8F211BB2BF5}"/>
              </a:ext>
            </a:extLst>
          </p:cNvPr>
          <p:cNvGrpSpPr/>
          <p:nvPr/>
        </p:nvGrpSpPr>
        <p:grpSpPr>
          <a:xfrm>
            <a:off x="3064789" y="1895638"/>
            <a:ext cx="6062421" cy="1198219"/>
            <a:chOff x="4476750" y="3109912"/>
            <a:chExt cx="3238500" cy="640080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xmlns="" id="{7EF9BA41-31C8-488C-AB72-17E6D0FC3A94}"/>
                </a:ext>
              </a:extLst>
            </p:cNvPr>
            <p:cNvSpPr/>
            <p:nvPr/>
          </p:nvSpPr>
          <p:spPr>
            <a:xfrm>
              <a:off x="6572250" y="3714750"/>
              <a:ext cx="1143000" cy="9525"/>
            </a:xfrm>
            <a:custGeom>
              <a:avLst/>
              <a:gdLst>
                <a:gd name="connsiteX0" fmla="*/ 0 w 1143000"/>
                <a:gd name="connsiteY0" fmla="*/ 0 h 0"/>
                <a:gd name="connsiteX1" fmla="*/ 1144905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4905" y="0"/>
                  </a:lnTo>
                </a:path>
              </a:pathLst>
            </a:custGeom>
            <a:ln w="9525" cap="flat">
              <a:solidFill>
                <a:srgbClr val="E6E5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xmlns="" id="{90C0DF2A-24E5-480B-939E-60CF42FB1B9E}"/>
                </a:ext>
              </a:extLst>
            </p:cNvPr>
            <p:cNvSpPr/>
            <p:nvPr/>
          </p:nvSpPr>
          <p:spPr>
            <a:xfrm>
              <a:off x="4476750" y="3714750"/>
              <a:ext cx="1143000" cy="9525"/>
            </a:xfrm>
            <a:custGeom>
              <a:avLst/>
              <a:gdLst>
                <a:gd name="connsiteX0" fmla="*/ 0 w 1143000"/>
                <a:gd name="connsiteY0" fmla="*/ 0 h 0"/>
                <a:gd name="connsiteX1" fmla="*/ 1144905 w 1143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0">
                  <a:moveTo>
                    <a:pt x="0" y="0"/>
                  </a:moveTo>
                  <a:lnTo>
                    <a:pt x="1144905" y="0"/>
                  </a:lnTo>
                </a:path>
              </a:pathLst>
            </a:custGeom>
            <a:ln w="9525" cap="flat">
              <a:solidFill>
                <a:srgbClr val="E6E5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xmlns="" id="{03D42775-4604-4FDB-87B6-EFC24F17E6E1}"/>
                </a:ext>
              </a:extLst>
            </p:cNvPr>
            <p:cNvSpPr/>
            <p:nvPr/>
          </p:nvSpPr>
          <p:spPr>
            <a:xfrm>
              <a:off x="5701665" y="3673792"/>
              <a:ext cx="76200" cy="76200"/>
            </a:xfrm>
            <a:custGeom>
              <a:avLst/>
              <a:gdLst>
                <a:gd name="connsiteX0" fmla="*/ 39052 w 76200"/>
                <a:gd name="connsiteY0" fmla="*/ 78105 h 76200"/>
                <a:gd name="connsiteX1" fmla="*/ 78105 w 76200"/>
                <a:gd name="connsiteY1" fmla="*/ 39052 h 76200"/>
                <a:gd name="connsiteX2" fmla="*/ 39052 w 76200"/>
                <a:gd name="connsiteY2" fmla="*/ 0 h 76200"/>
                <a:gd name="connsiteX3" fmla="*/ 0 w 76200"/>
                <a:gd name="connsiteY3" fmla="*/ 39052 h 76200"/>
                <a:gd name="connsiteX4" fmla="*/ 39052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2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7" y="0"/>
                    <a:pt x="39052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2" y="78105"/>
                  </a:cubicBezTo>
                </a:path>
              </a:pathLst>
            </a:custGeom>
            <a:solidFill>
              <a:srgbClr val="DC58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xmlns="" id="{6B437888-FC99-44BD-8E05-C917E5B1BB9A}"/>
                </a:ext>
              </a:extLst>
            </p:cNvPr>
            <p:cNvSpPr/>
            <p:nvPr/>
          </p:nvSpPr>
          <p:spPr>
            <a:xfrm>
              <a:off x="5843588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9DED2209-E7E7-49CF-A04A-2A2A6A324AAC}"/>
                </a:ext>
              </a:extLst>
            </p:cNvPr>
            <p:cNvSpPr/>
            <p:nvPr/>
          </p:nvSpPr>
          <p:spPr>
            <a:xfrm>
              <a:off x="5986463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C0119BD6-1278-455A-AD4B-3FE7FC46FFE2}"/>
                </a:ext>
              </a:extLst>
            </p:cNvPr>
            <p:cNvSpPr/>
            <p:nvPr/>
          </p:nvSpPr>
          <p:spPr>
            <a:xfrm>
              <a:off x="6129338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xmlns="" id="{830C4F2D-F6A8-456B-A382-4B5807069C4A}"/>
                </a:ext>
              </a:extLst>
            </p:cNvPr>
            <p:cNvSpPr/>
            <p:nvPr/>
          </p:nvSpPr>
          <p:spPr>
            <a:xfrm>
              <a:off x="6271260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67AD9AC3-A1E2-47A3-8296-F27C6ADA5C89}"/>
                </a:ext>
              </a:extLst>
            </p:cNvPr>
            <p:cNvSpPr/>
            <p:nvPr/>
          </p:nvSpPr>
          <p:spPr>
            <a:xfrm>
              <a:off x="6414135" y="3673792"/>
              <a:ext cx="76200" cy="76200"/>
            </a:xfrm>
            <a:custGeom>
              <a:avLst/>
              <a:gdLst>
                <a:gd name="connsiteX0" fmla="*/ 39053 w 76200"/>
                <a:gd name="connsiteY0" fmla="*/ 78105 h 76200"/>
                <a:gd name="connsiteX1" fmla="*/ 78105 w 76200"/>
                <a:gd name="connsiteY1" fmla="*/ 39052 h 76200"/>
                <a:gd name="connsiteX2" fmla="*/ 39053 w 76200"/>
                <a:gd name="connsiteY2" fmla="*/ 0 h 76200"/>
                <a:gd name="connsiteX3" fmla="*/ 0 w 76200"/>
                <a:gd name="connsiteY3" fmla="*/ 39052 h 76200"/>
                <a:gd name="connsiteX4" fmla="*/ 39053 w 76200"/>
                <a:gd name="connsiteY4" fmla="*/ 7810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39053" y="78105"/>
                  </a:moveTo>
                  <a:cubicBezTo>
                    <a:pt x="60960" y="78105"/>
                    <a:pt x="78105" y="60007"/>
                    <a:pt x="78105" y="39052"/>
                  </a:cubicBezTo>
                  <a:cubicBezTo>
                    <a:pt x="78105" y="18097"/>
                    <a:pt x="60008" y="0"/>
                    <a:pt x="39053" y="0"/>
                  </a:cubicBezTo>
                  <a:cubicBezTo>
                    <a:pt x="17145" y="0"/>
                    <a:pt x="0" y="18097"/>
                    <a:pt x="0" y="39052"/>
                  </a:cubicBezTo>
                  <a:cubicBezTo>
                    <a:pt x="0" y="60007"/>
                    <a:pt x="17145" y="78105"/>
                    <a:pt x="39053" y="78105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534D65F6-D552-48F2-AAFA-A21C54CC3FB6}"/>
                </a:ext>
              </a:extLst>
            </p:cNvPr>
            <p:cNvSpPr/>
            <p:nvPr/>
          </p:nvSpPr>
          <p:spPr>
            <a:xfrm>
              <a:off x="5824537" y="3109912"/>
              <a:ext cx="542925" cy="466725"/>
            </a:xfrm>
            <a:custGeom>
              <a:avLst/>
              <a:gdLst>
                <a:gd name="connsiteX0" fmla="*/ 472330 w 938076"/>
                <a:gd name="connsiteY0" fmla="*/ 0 h 806416"/>
                <a:gd name="connsiteX1" fmla="*/ 0 w 938076"/>
                <a:gd name="connsiteY1" fmla="*/ 803125 h 806416"/>
                <a:gd name="connsiteX2" fmla="*/ 93808 w 938076"/>
                <a:gd name="connsiteY2" fmla="*/ 803125 h 806416"/>
                <a:gd name="connsiteX3" fmla="*/ 301172 w 938076"/>
                <a:gd name="connsiteY3" fmla="*/ 449289 h 806416"/>
                <a:gd name="connsiteX4" fmla="*/ 506890 w 938076"/>
                <a:gd name="connsiteY4" fmla="*/ 806416 h 806416"/>
                <a:gd name="connsiteX5" fmla="*/ 543097 w 938076"/>
                <a:gd name="connsiteY5" fmla="*/ 806416 h 806416"/>
                <a:gd name="connsiteX6" fmla="*/ 319275 w 938076"/>
                <a:gd name="connsiteY6" fmla="*/ 418020 h 806416"/>
                <a:gd name="connsiteX7" fmla="*/ 472330 w 938076"/>
                <a:gd name="connsiteY7" fmla="*/ 157992 h 806416"/>
                <a:gd name="connsiteX8" fmla="*/ 845914 w 938076"/>
                <a:gd name="connsiteY8" fmla="*/ 803125 h 806416"/>
                <a:gd name="connsiteX9" fmla="*/ 938076 w 938076"/>
                <a:gd name="connsiteY9" fmla="*/ 803125 h 80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076" h="806416">
                  <a:moveTo>
                    <a:pt x="472330" y="0"/>
                  </a:moveTo>
                  <a:lnTo>
                    <a:pt x="0" y="803125"/>
                  </a:lnTo>
                  <a:lnTo>
                    <a:pt x="93808" y="803125"/>
                  </a:lnTo>
                  <a:lnTo>
                    <a:pt x="301172" y="449289"/>
                  </a:lnTo>
                  <a:lnTo>
                    <a:pt x="506890" y="806416"/>
                  </a:lnTo>
                  <a:lnTo>
                    <a:pt x="543097" y="806416"/>
                  </a:lnTo>
                  <a:lnTo>
                    <a:pt x="319275" y="418020"/>
                  </a:lnTo>
                  <a:lnTo>
                    <a:pt x="472330" y="157992"/>
                  </a:lnTo>
                  <a:lnTo>
                    <a:pt x="845914" y="803125"/>
                  </a:lnTo>
                  <a:lnTo>
                    <a:pt x="938076" y="803125"/>
                  </a:lnTo>
                  <a:close/>
                </a:path>
              </a:pathLst>
            </a:custGeom>
            <a:solidFill>
              <a:srgbClr val="EBEDEF"/>
            </a:solidFill>
            <a:ln w="164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55391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F1DB9102-2D92-475A-B090-63090863D9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aphique 15">
            <a:extLst>
              <a:ext uri="{FF2B5EF4-FFF2-40B4-BE49-F238E27FC236}">
                <a16:creationId xmlns:a16="http://schemas.microsoft.com/office/drawing/2014/main" xmlns="" id="{873EE513-2355-4AEA-B49E-A2B67F1897D5}"/>
              </a:ext>
            </a:extLst>
          </p:cNvPr>
          <p:cNvGrpSpPr/>
          <p:nvPr userDrawn="1"/>
        </p:nvGrpSpPr>
        <p:grpSpPr>
          <a:xfrm>
            <a:off x="11061700" y="5765800"/>
            <a:ext cx="915228" cy="915228"/>
            <a:chOff x="3395662" y="728662"/>
            <a:chExt cx="5400675" cy="5400675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E187455-EFD4-4D2C-9185-9D319D74C46F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xmlns="" id="{7E6BD6B9-DFA6-442D-833A-C53B52B365BF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xmlns="" id="{3FB3AB56-FC62-4F5A-B8B0-08DF9A29F045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B766EE46-B26E-4626-83B1-B211FFF875CA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F35DED17-BC6C-4FAB-8722-55F9616B3B13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88DF0F90-5E3E-4DB5-8B76-9E132C96F707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808937F0-4C39-4476-B83E-404425D36046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F117444-F990-49EC-8A3D-9B9EEF3CA327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9D3859AB-D4F7-43A1-9895-859FC98FBC19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3A84D718-5766-4FAD-8D39-0C3DE0E7DAFD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85FE9EC8-648E-4EB0-93EA-D3CE0F7DCC9B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5D35F593-5D32-4315-864C-1477E2407F6B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78878103-295E-428F-96D9-F9D5512B715B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98CB220C-2D94-47D0-B9CC-FE55EC1B9727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906E85F0-E630-4EB8-8DA8-84383676DB28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307494F8-14E0-4885-A322-A0095AE945FD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8C21BF92-F975-4EBB-9B37-62F1BFCFE027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234CF7D4-9AFE-4B11-8C78-827EB6D598F5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67C7DBCF-427A-4E48-84F0-CF08D51F2A17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D31D9913-7AC7-4FAD-BCE5-888C8CA735D8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5525DCD2-CCE3-4ACB-9946-F889FA60C2FC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31CB5472-B6BA-4085-985F-768DEC7E4DDC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32481010-435E-412A-AC7A-001039279BE8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289C25DD-363D-4DE9-8A91-590A94C5A74F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0A3A4DD1-496E-40A0-A971-AB694645686C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10A01F67-8C99-499F-946C-1558B2ECCA86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0764BB05-50AE-4154-BEFA-3D944C2E2521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9BC4A2A6-EE38-4654-8ACC-9719036E4045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F6764583-513E-4014-97AC-C37490F2415E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FA9EAAB0-E21F-48DD-8B97-1B2C50A73F73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4CA83D56-6531-4C80-836A-7F02945C685F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8BBAC02D-1C40-4A17-B241-F6B15DF10D5A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099B6543-F8A5-4E0E-B5DC-6578E3A1AF49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F4D00778-C7AC-4ABA-954E-8BF6715F8D4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xmlns="" id="{3685665B-536C-4B81-B436-AC400DEC572E}"/>
              </a:ext>
            </a:extLst>
          </p:cNvPr>
          <p:cNvGrpSpPr/>
          <p:nvPr userDrawn="1"/>
        </p:nvGrpSpPr>
        <p:grpSpPr>
          <a:xfrm>
            <a:off x="1417482" y="6408022"/>
            <a:ext cx="9357035" cy="114753"/>
            <a:chOff x="1392264" y="6456794"/>
            <a:chExt cx="9357035" cy="114753"/>
          </a:xfrm>
        </p:grpSpPr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xmlns="" id="{BEF6FC4D-293E-4F92-B278-FDDBF1B0263B}"/>
                </a:ext>
              </a:extLst>
            </p:cNvPr>
            <p:cNvSpPr/>
            <p:nvPr/>
          </p:nvSpPr>
          <p:spPr>
            <a:xfrm>
              <a:off x="6789299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xmlns="" id="{6C4D6E6A-A892-41CA-A899-41B6ADA8E40D}"/>
                </a:ext>
              </a:extLst>
            </p:cNvPr>
            <p:cNvSpPr/>
            <p:nvPr/>
          </p:nvSpPr>
          <p:spPr>
            <a:xfrm>
              <a:off x="1392264" y="6516084"/>
              <a:ext cx="3960000" cy="19126"/>
            </a:xfrm>
            <a:custGeom>
              <a:avLst/>
              <a:gdLst>
                <a:gd name="connsiteX0" fmla="*/ 0 w 819150"/>
                <a:gd name="connsiteY0" fmla="*/ 0 h 0"/>
                <a:gd name="connsiteX1" fmla="*/ 824865 w 8191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9150">
                  <a:moveTo>
                    <a:pt x="0" y="0"/>
                  </a:moveTo>
                  <a:lnTo>
                    <a:pt x="824865" y="0"/>
                  </a:lnTo>
                </a:path>
              </a:pathLst>
            </a:custGeom>
            <a:ln w="6858" cap="flat">
              <a:solidFill>
                <a:srgbClr val="B9B6BE"/>
              </a:solidFill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xmlns="" id="{6D9FFA3C-B772-40BE-91AC-BBC8AE08C8D3}"/>
                </a:ext>
              </a:extLst>
            </p:cNvPr>
            <p:cNvSpPr/>
            <p:nvPr/>
          </p:nvSpPr>
          <p:spPr>
            <a:xfrm>
              <a:off x="5528928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xmlns="" id="{F9C14970-191A-4E2D-BF8E-BC105F5718E6}"/>
                </a:ext>
              </a:extLst>
            </p:cNvPr>
            <p:cNvSpPr/>
            <p:nvPr/>
          </p:nvSpPr>
          <p:spPr>
            <a:xfrm>
              <a:off x="573548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xmlns="" id="{F2D1699B-370F-45AD-B646-C1AC3E15F94D}"/>
                </a:ext>
              </a:extLst>
            </p:cNvPr>
            <p:cNvSpPr/>
            <p:nvPr/>
          </p:nvSpPr>
          <p:spPr>
            <a:xfrm>
              <a:off x="594012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FD25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xmlns="" id="{9FD19EDF-76CC-41E8-B23C-9F9E224B3AD6}"/>
                </a:ext>
              </a:extLst>
            </p:cNvPr>
            <p:cNvSpPr/>
            <p:nvPr/>
          </p:nvSpPr>
          <p:spPr>
            <a:xfrm>
              <a:off x="6146683" y="6456794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xmlns="" id="{3D28798E-756C-4193-893F-4C3740A299DD}"/>
                </a:ext>
              </a:extLst>
            </p:cNvPr>
            <p:cNvSpPr/>
            <p:nvPr/>
          </p:nvSpPr>
          <p:spPr>
            <a:xfrm>
              <a:off x="6353236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A2F57B6E-5561-4938-BBFC-85E329109AD9}"/>
                </a:ext>
              </a:extLst>
            </p:cNvPr>
            <p:cNvSpPr/>
            <p:nvPr/>
          </p:nvSpPr>
          <p:spPr>
            <a:xfrm>
              <a:off x="6559794" y="6456794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fr-FR"/>
            </a:p>
          </p:txBody>
        </p:sp>
      </p:grpSp>
      <p:sp>
        <p:nvSpPr>
          <p:cNvPr id="60" name="Graphique 28">
            <a:extLst>
              <a:ext uri="{FF2B5EF4-FFF2-40B4-BE49-F238E27FC236}">
                <a16:creationId xmlns:a16="http://schemas.microsoft.com/office/drawing/2014/main" xmlns="" id="{FEEADA1B-2759-4FD3-8228-79F253FB83A9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xmlns="" id="{1502A655-0412-45A0-900E-EB440A9CA95A}"/>
              </a:ext>
            </a:extLst>
          </p:cNvPr>
          <p:cNvSpPr txBox="1"/>
          <p:nvPr userDrawn="1"/>
        </p:nvSpPr>
        <p:spPr>
          <a:xfrm>
            <a:off x="5875455" y="656211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solidFill>
                  <a:schemeClr val="bg1"/>
                </a:solidFill>
                <a:latin typeface="+mj-lt"/>
              </a:rPr>
              <a:pPr algn="ctr"/>
              <a:t>‹N°›</a:t>
            </a:fld>
            <a:endParaRPr lang="fr-FR" sz="11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7" name="Connecteur droit 96">
            <a:extLst>
              <a:ext uri="{FF2B5EF4-FFF2-40B4-BE49-F238E27FC236}">
                <a16:creationId xmlns:a16="http://schemas.microsoft.com/office/drawing/2014/main" xmlns="" id="{463237CF-4E33-495E-8568-370498519665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space réservé du contenu 2">
            <a:extLst>
              <a:ext uri="{FF2B5EF4-FFF2-40B4-BE49-F238E27FC236}">
                <a16:creationId xmlns:a16="http://schemas.microsoft.com/office/drawing/2014/main" xmlns="" id="{F40882AC-2FCA-4080-8C53-172AFA4F7AF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</p:spTree>
    <p:extLst>
      <p:ext uri="{BB962C8B-B14F-4D97-AF65-F5344CB8AC3E}">
        <p14:creationId xmlns:p14="http://schemas.microsoft.com/office/powerpoint/2010/main" val="360872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d de page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raphique 28">
            <a:extLst>
              <a:ext uri="{FF2B5EF4-FFF2-40B4-BE49-F238E27FC236}">
                <a16:creationId xmlns:a16="http://schemas.microsoft.com/office/drawing/2014/main" xmlns="" id="{939E1A55-7A76-4C94-A955-0413D26EFDF2}"/>
              </a:ext>
            </a:extLst>
          </p:cNvPr>
          <p:cNvSpPr/>
          <p:nvPr userDrawn="1"/>
        </p:nvSpPr>
        <p:spPr>
          <a:xfrm>
            <a:off x="0" y="5527788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/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>
              <a:latin typeface="+mj-lt"/>
            </a:endParaRPr>
          </a:p>
        </p:txBody>
      </p:sp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xmlns="" id="{B66562C4-8EF9-493A-8D89-07684EAC1416}"/>
              </a:ext>
            </a:extLst>
          </p:cNvPr>
          <p:cNvSpPr/>
          <p:nvPr userDrawn="1"/>
        </p:nvSpPr>
        <p:spPr>
          <a:xfrm>
            <a:off x="1408329" y="6478690"/>
            <a:ext cx="3528000" cy="19126"/>
          </a:xfrm>
          <a:custGeom>
            <a:avLst/>
            <a:gdLst>
              <a:gd name="connsiteX0" fmla="*/ 0 w 819150"/>
              <a:gd name="connsiteY0" fmla="*/ 0 h 0"/>
              <a:gd name="connsiteX1" fmla="*/ 824865 w 819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50">
                <a:moveTo>
                  <a:pt x="0" y="0"/>
                </a:moveTo>
                <a:lnTo>
                  <a:pt x="824865" y="0"/>
                </a:lnTo>
              </a:path>
            </a:pathLst>
          </a:custGeom>
          <a:ln w="6858" cap="flat">
            <a:solidFill>
              <a:srgbClr val="B9B6BE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>
              <a:latin typeface="+mj-lt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xmlns="" id="{8BCCB4F0-E2B3-430B-A20A-24FCB841022B}"/>
              </a:ext>
            </a:extLst>
          </p:cNvPr>
          <p:cNvSpPr txBox="1"/>
          <p:nvPr userDrawn="1"/>
        </p:nvSpPr>
        <p:spPr>
          <a:xfrm>
            <a:off x="2958017" y="6596390"/>
            <a:ext cx="428625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fld id="{F0F8504F-16D1-4941-94B2-874EDBA13DE4}" type="slidenum">
              <a:rPr lang="fr-FR" sz="1100" smtClean="0">
                <a:latin typeface="+mj-lt"/>
              </a:rPr>
              <a:pPr algn="ctr"/>
              <a:t>‹N°›</a:t>
            </a:fld>
            <a:endParaRPr lang="fr-FR" sz="1100">
              <a:latin typeface="+mj-lt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xmlns="" id="{A76E7166-2C97-4440-A7E2-69254B8F303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7115" y="307600"/>
            <a:ext cx="9380734" cy="954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cap="all" baseline="0">
                <a:solidFill>
                  <a:srgbClr val="313E48"/>
                </a:solidFill>
              </a:defRPr>
            </a:lvl1pPr>
            <a:lvl2pPr marL="457200" indent="0">
              <a:buNone/>
              <a:defRPr sz="2800" b="1" cap="all" baseline="0">
                <a:solidFill>
                  <a:srgbClr val="313E48"/>
                </a:solidFill>
              </a:defRPr>
            </a:lvl2pPr>
            <a:lvl3pPr marL="914400" indent="0">
              <a:buNone/>
              <a:defRPr sz="2800" b="1" cap="all" baseline="0">
                <a:solidFill>
                  <a:srgbClr val="313E48"/>
                </a:solidFill>
              </a:defRPr>
            </a:lvl3pPr>
            <a:lvl4pPr marL="1371600" indent="0">
              <a:buNone/>
              <a:defRPr sz="2800" b="1" cap="all" baseline="0">
                <a:solidFill>
                  <a:srgbClr val="313E48"/>
                </a:solidFill>
              </a:defRPr>
            </a:lvl4pPr>
            <a:lvl5pPr marL="1828800" indent="0">
              <a:buNone/>
              <a:defRPr sz="2800" b="1" cap="all" baseline="0">
                <a:solidFill>
                  <a:srgbClr val="313E48"/>
                </a:solidFill>
              </a:defRPr>
            </a:lvl5pPr>
          </a:lstStyle>
          <a:p>
            <a:pPr lvl="0"/>
            <a:r>
              <a:rPr lang="fr-FR"/>
              <a:t>Titre de la première </a:t>
            </a:r>
            <a:br>
              <a:rPr lang="fr-FR"/>
            </a:br>
            <a:r>
              <a:rPr lang="fr-FR"/>
              <a:t>partie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xmlns="" id="{C7B0C835-EB96-4871-AE81-964F8150AB2C}"/>
              </a:ext>
            </a:extLst>
          </p:cNvPr>
          <p:cNvCxnSpPr>
            <a:cxnSpLocks/>
          </p:cNvCxnSpPr>
          <p:nvPr userDrawn="1"/>
        </p:nvCxnSpPr>
        <p:spPr>
          <a:xfrm flipV="1">
            <a:off x="523478" y="187757"/>
            <a:ext cx="0" cy="1193795"/>
          </a:xfrm>
          <a:prstGeom prst="line">
            <a:avLst/>
          </a:prstGeom>
          <a:ln w="15875">
            <a:solidFill>
              <a:srgbClr val="A269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1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289CB0CE-046C-457A-B1A3-B7A7D553D4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xmlns="" id="{CBE27270-1D53-4C32-8FD7-FD1FA8843DE1}"/>
              </a:ext>
            </a:extLst>
          </p:cNvPr>
          <p:cNvSpPr/>
          <p:nvPr userDrawn="1"/>
        </p:nvSpPr>
        <p:spPr>
          <a:xfrm>
            <a:off x="7221659" y="2377257"/>
            <a:ext cx="2701586" cy="22513"/>
          </a:xfrm>
          <a:custGeom>
            <a:avLst/>
            <a:gdLst>
              <a:gd name="connsiteX0" fmla="*/ 0 w 1143000"/>
              <a:gd name="connsiteY0" fmla="*/ 0 h 0"/>
              <a:gd name="connsiteX1" fmla="*/ 1144905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0" y="0"/>
                </a:moveTo>
                <a:lnTo>
                  <a:pt x="1144905" y="0"/>
                </a:lnTo>
              </a:path>
            </a:pathLst>
          </a:custGeom>
          <a:ln w="9525" cap="flat">
            <a:solidFill>
              <a:srgbClr val="E6E5E8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xmlns="" id="{6C8A7904-D25C-4E99-9E60-115D0F713F7C}"/>
              </a:ext>
            </a:extLst>
          </p:cNvPr>
          <p:cNvSpPr/>
          <p:nvPr userDrawn="1"/>
        </p:nvSpPr>
        <p:spPr>
          <a:xfrm>
            <a:off x="2268752" y="2377257"/>
            <a:ext cx="2701586" cy="22513"/>
          </a:xfrm>
          <a:custGeom>
            <a:avLst/>
            <a:gdLst>
              <a:gd name="connsiteX0" fmla="*/ 0 w 1143000"/>
              <a:gd name="connsiteY0" fmla="*/ 0 h 0"/>
              <a:gd name="connsiteX1" fmla="*/ 1144905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0" y="0"/>
                </a:moveTo>
                <a:lnTo>
                  <a:pt x="1144905" y="0"/>
                </a:lnTo>
              </a:path>
            </a:pathLst>
          </a:custGeom>
          <a:ln w="9525" cap="flat">
            <a:solidFill>
              <a:srgbClr val="E6E5E8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xmlns="" id="{5C0FFE56-ADEB-4865-B608-F15F4A95EBEC}"/>
              </a:ext>
            </a:extLst>
          </p:cNvPr>
          <p:cNvSpPr/>
          <p:nvPr userDrawn="1"/>
        </p:nvSpPr>
        <p:spPr>
          <a:xfrm>
            <a:off x="5163951" y="2280449"/>
            <a:ext cx="180106" cy="180106"/>
          </a:xfrm>
          <a:custGeom>
            <a:avLst/>
            <a:gdLst>
              <a:gd name="connsiteX0" fmla="*/ 39052 w 76200"/>
              <a:gd name="connsiteY0" fmla="*/ 78105 h 76200"/>
              <a:gd name="connsiteX1" fmla="*/ 78105 w 76200"/>
              <a:gd name="connsiteY1" fmla="*/ 39052 h 76200"/>
              <a:gd name="connsiteX2" fmla="*/ 39052 w 76200"/>
              <a:gd name="connsiteY2" fmla="*/ 0 h 76200"/>
              <a:gd name="connsiteX3" fmla="*/ 0 w 76200"/>
              <a:gd name="connsiteY3" fmla="*/ 39052 h 76200"/>
              <a:gd name="connsiteX4" fmla="*/ 39052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2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7" y="0"/>
                  <a:pt x="39052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2" y="78105"/>
                </a:cubicBezTo>
              </a:path>
            </a:pathLst>
          </a:custGeom>
          <a:solidFill>
            <a:srgbClr val="DC58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xmlns="" id="{5FE67607-8FFF-47E8-A27B-5076AC0E855C}"/>
              </a:ext>
            </a:extLst>
          </p:cNvPr>
          <p:cNvSpPr/>
          <p:nvPr userDrawn="1"/>
        </p:nvSpPr>
        <p:spPr>
          <a:xfrm>
            <a:off x="5499399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AECC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xmlns="" id="{44E6D337-3C68-4EFE-B1B4-8EC6E5A22AD6}"/>
              </a:ext>
            </a:extLst>
          </p:cNvPr>
          <p:cNvSpPr/>
          <p:nvPr userDrawn="1"/>
        </p:nvSpPr>
        <p:spPr>
          <a:xfrm>
            <a:off x="5837098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FCC1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xmlns="" id="{A378D8EA-4B3A-4C12-81B5-45C7C50CF08B}"/>
              </a:ext>
            </a:extLst>
          </p:cNvPr>
          <p:cNvSpPr/>
          <p:nvPr userDrawn="1"/>
        </p:nvSpPr>
        <p:spPr>
          <a:xfrm>
            <a:off x="6174796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43BB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xmlns="" id="{9F17391F-F77D-4AC6-BD87-CB5BA9448511}"/>
              </a:ext>
            </a:extLst>
          </p:cNvPr>
          <p:cNvSpPr/>
          <p:nvPr userDrawn="1"/>
        </p:nvSpPr>
        <p:spPr>
          <a:xfrm>
            <a:off x="6510242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EF7D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xmlns="" id="{FA52BEF4-886C-444E-AD63-2237315899EA}"/>
              </a:ext>
            </a:extLst>
          </p:cNvPr>
          <p:cNvSpPr/>
          <p:nvPr userDrawn="1"/>
        </p:nvSpPr>
        <p:spPr>
          <a:xfrm>
            <a:off x="6847940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A468A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xmlns="" id="{382C01C4-D19F-47D5-8D75-E1004E1D04BF}"/>
              </a:ext>
            </a:extLst>
          </p:cNvPr>
          <p:cNvSpPr/>
          <p:nvPr userDrawn="1"/>
        </p:nvSpPr>
        <p:spPr>
          <a:xfrm>
            <a:off x="5454371" y="947667"/>
            <a:ext cx="1283253" cy="1103148"/>
          </a:xfrm>
          <a:custGeom>
            <a:avLst/>
            <a:gdLst>
              <a:gd name="connsiteX0" fmla="*/ 472330 w 938076"/>
              <a:gd name="connsiteY0" fmla="*/ 0 h 806416"/>
              <a:gd name="connsiteX1" fmla="*/ 0 w 938076"/>
              <a:gd name="connsiteY1" fmla="*/ 803125 h 806416"/>
              <a:gd name="connsiteX2" fmla="*/ 93808 w 938076"/>
              <a:gd name="connsiteY2" fmla="*/ 803125 h 806416"/>
              <a:gd name="connsiteX3" fmla="*/ 301172 w 938076"/>
              <a:gd name="connsiteY3" fmla="*/ 449289 h 806416"/>
              <a:gd name="connsiteX4" fmla="*/ 506890 w 938076"/>
              <a:gd name="connsiteY4" fmla="*/ 806416 h 806416"/>
              <a:gd name="connsiteX5" fmla="*/ 543097 w 938076"/>
              <a:gd name="connsiteY5" fmla="*/ 806416 h 806416"/>
              <a:gd name="connsiteX6" fmla="*/ 319275 w 938076"/>
              <a:gd name="connsiteY6" fmla="*/ 418020 h 806416"/>
              <a:gd name="connsiteX7" fmla="*/ 472330 w 938076"/>
              <a:gd name="connsiteY7" fmla="*/ 157992 h 806416"/>
              <a:gd name="connsiteX8" fmla="*/ 845914 w 938076"/>
              <a:gd name="connsiteY8" fmla="*/ 803125 h 806416"/>
              <a:gd name="connsiteX9" fmla="*/ 938076 w 938076"/>
              <a:gd name="connsiteY9" fmla="*/ 803125 h 8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076" h="806416">
                <a:moveTo>
                  <a:pt x="472330" y="0"/>
                </a:moveTo>
                <a:lnTo>
                  <a:pt x="0" y="803125"/>
                </a:lnTo>
                <a:lnTo>
                  <a:pt x="93808" y="803125"/>
                </a:lnTo>
                <a:lnTo>
                  <a:pt x="301172" y="449289"/>
                </a:lnTo>
                <a:lnTo>
                  <a:pt x="506890" y="806416"/>
                </a:lnTo>
                <a:lnTo>
                  <a:pt x="543097" y="806416"/>
                </a:lnTo>
                <a:lnTo>
                  <a:pt x="319275" y="418020"/>
                </a:lnTo>
                <a:lnTo>
                  <a:pt x="472330" y="157992"/>
                </a:lnTo>
                <a:lnTo>
                  <a:pt x="845914" y="803125"/>
                </a:lnTo>
                <a:lnTo>
                  <a:pt x="938076" y="803125"/>
                </a:lnTo>
                <a:close/>
              </a:path>
            </a:pathLst>
          </a:custGeom>
          <a:solidFill>
            <a:srgbClr val="EBEDEF"/>
          </a:solidFill>
          <a:ln w="1644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aphique 15">
            <a:extLst>
              <a:ext uri="{FF2B5EF4-FFF2-40B4-BE49-F238E27FC236}">
                <a16:creationId xmlns:a16="http://schemas.microsoft.com/office/drawing/2014/main" xmlns="" id="{65D8619A-B30F-4BCF-8670-4B887487571C}"/>
              </a:ext>
            </a:extLst>
          </p:cNvPr>
          <p:cNvGrpSpPr/>
          <p:nvPr userDrawn="1"/>
        </p:nvGrpSpPr>
        <p:grpSpPr>
          <a:xfrm>
            <a:off x="5584130" y="5479300"/>
            <a:ext cx="993488" cy="993488"/>
            <a:chOff x="3395662" y="728662"/>
            <a:chExt cx="5400675" cy="5400675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xmlns="" id="{AF2560B0-0403-4796-9AA4-4F428A404D44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xmlns="" id="{0C3D162D-4266-4DAF-9229-AEB21B59E823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01E74DA9-7944-4A1B-A4A2-3F3F04D5646A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C0265BBC-5C7D-4747-817D-595B1CB09BF2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A69A59A3-9E30-4C89-9ADE-5CBDC9DB5049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D46E68D2-11B2-4795-8D1F-D55AC73E600A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1FE61869-04AC-4876-887E-3631CEF489A3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D26E44E4-F8F0-4FBF-8038-1879BBE8CCE0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B67D3DA5-76C8-4DEC-8CD2-61D6892195E6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AFF1D64F-C3A8-4186-BA5B-A601B883BB4A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255C36B1-3638-4DD5-9850-811B61392A91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FBF32E47-F0CB-4C2A-894C-C1788A03E732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E38E88F2-C882-4720-87F1-0C2F5764F473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75F6623E-1008-4939-9A7E-D368A24F742C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D8CA79D1-B4D6-4C1B-A2CE-8CA67B0E9722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D552F8AF-7F07-47B9-9622-E121A387FD61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A0C5E69F-8AE5-4153-B3ED-10057A4129C0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BC0CFC0C-500C-4B47-AEA6-434AFC358E6C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57E91567-EBE2-4BDD-B89F-77D5954E5F45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8E67C14C-AE3B-493C-BDD9-7EEE8377C48C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95EFF713-5907-4756-A01C-4CDAE99402B4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19E04B57-D910-4E6F-8787-734968ABAA28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E08A2E8E-0B15-4B4B-A7DB-7578278E465C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3A8F4363-3A55-4BC2-8D75-4A1BB9F03838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9207EB02-3FCE-4B8C-B4D9-1680FE7CE02E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386DCAEF-0653-4BD8-84E0-2213A38CDFE5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41E967B7-014A-4B17-92E5-BE5CAFB6BF6D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03AE6B14-7A6F-47D1-AD72-75DF967B2662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EA0FA76D-6F88-4181-935A-737A41E8DD6D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A2F397B8-DBD0-4B04-8A72-E85E16A7DACB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xmlns="" id="{98A3F65F-3025-4CE4-926A-5F677AB65CB3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xmlns="" id="{4F908865-85CF-4721-A605-AB83CC380984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xmlns="" id="{F3253F83-3CEA-466E-AADE-402298BFEC32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xmlns="" id="{57296FDF-A2CD-474E-A9AE-CE20A2FD0CD4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xmlns="" id="{902201C1-264C-452B-8294-5CD5D380E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6058" y="3892407"/>
            <a:ext cx="9144000" cy="655801"/>
          </a:xfrm>
          <a:prstGeom prst="rect">
            <a:avLst/>
          </a:prstGeom>
        </p:spPr>
        <p:txBody>
          <a:bodyPr anchor="b"/>
          <a:lstStyle>
            <a:lvl1pPr algn="ctr">
              <a:defRPr sz="4200" b="1" cap="all" baseline="0">
                <a:solidFill>
                  <a:schemeClr val="bg1"/>
                </a:solidFill>
                <a:latin typeface="Calibri "/>
              </a:defRPr>
            </a:lvl1pPr>
          </a:lstStyle>
          <a:p>
            <a:r>
              <a:rPr lang="fr-FR"/>
              <a:t>Titre principal du document</a:t>
            </a:r>
          </a:p>
        </p:txBody>
      </p:sp>
    </p:spTree>
    <p:extLst>
      <p:ext uri="{BB962C8B-B14F-4D97-AF65-F5344CB8AC3E}">
        <p14:creationId xmlns:p14="http://schemas.microsoft.com/office/powerpoint/2010/main" val="79063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289CB0CE-046C-457A-B1A3-B7A7D553D4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xmlns="" id="{CBE27270-1D53-4C32-8FD7-FD1FA8843DE1}"/>
              </a:ext>
            </a:extLst>
          </p:cNvPr>
          <p:cNvSpPr/>
          <p:nvPr userDrawn="1"/>
        </p:nvSpPr>
        <p:spPr>
          <a:xfrm>
            <a:off x="7221659" y="2377257"/>
            <a:ext cx="2701586" cy="22513"/>
          </a:xfrm>
          <a:custGeom>
            <a:avLst/>
            <a:gdLst>
              <a:gd name="connsiteX0" fmla="*/ 0 w 1143000"/>
              <a:gd name="connsiteY0" fmla="*/ 0 h 0"/>
              <a:gd name="connsiteX1" fmla="*/ 1144905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0" y="0"/>
                </a:moveTo>
                <a:lnTo>
                  <a:pt x="1144905" y="0"/>
                </a:lnTo>
              </a:path>
            </a:pathLst>
          </a:custGeom>
          <a:ln w="9525" cap="flat">
            <a:solidFill>
              <a:srgbClr val="E6E5E8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xmlns="" id="{6C8A7904-D25C-4E99-9E60-115D0F713F7C}"/>
              </a:ext>
            </a:extLst>
          </p:cNvPr>
          <p:cNvSpPr/>
          <p:nvPr userDrawn="1"/>
        </p:nvSpPr>
        <p:spPr>
          <a:xfrm>
            <a:off x="2268752" y="2377257"/>
            <a:ext cx="2701586" cy="22513"/>
          </a:xfrm>
          <a:custGeom>
            <a:avLst/>
            <a:gdLst>
              <a:gd name="connsiteX0" fmla="*/ 0 w 1143000"/>
              <a:gd name="connsiteY0" fmla="*/ 0 h 0"/>
              <a:gd name="connsiteX1" fmla="*/ 1144905 w 1143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0">
                <a:moveTo>
                  <a:pt x="0" y="0"/>
                </a:moveTo>
                <a:lnTo>
                  <a:pt x="1144905" y="0"/>
                </a:lnTo>
              </a:path>
            </a:pathLst>
          </a:custGeom>
          <a:ln w="9525" cap="flat">
            <a:solidFill>
              <a:srgbClr val="E6E5E8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xmlns="" id="{5C0FFE56-ADEB-4865-B608-F15F4A95EBEC}"/>
              </a:ext>
            </a:extLst>
          </p:cNvPr>
          <p:cNvSpPr/>
          <p:nvPr userDrawn="1"/>
        </p:nvSpPr>
        <p:spPr>
          <a:xfrm>
            <a:off x="5163951" y="2280449"/>
            <a:ext cx="180106" cy="180106"/>
          </a:xfrm>
          <a:custGeom>
            <a:avLst/>
            <a:gdLst>
              <a:gd name="connsiteX0" fmla="*/ 39052 w 76200"/>
              <a:gd name="connsiteY0" fmla="*/ 78105 h 76200"/>
              <a:gd name="connsiteX1" fmla="*/ 78105 w 76200"/>
              <a:gd name="connsiteY1" fmla="*/ 39052 h 76200"/>
              <a:gd name="connsiteX2" fmla="*/ 39052 w 76200"/>
              <a:gd name="connsiteY2" fmla="*/ 0 h 76200"/>
              <a:gd name="connsiteX3" fmla="*/ 0 w 76200"/>
              <a:gd name="connsiteY3" fmla="*/ 39052 h 76200"/>
              <a:gd name="connsiteX4" fmla="*/ 39052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2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7" y="0"/>
                  <a:pt x="39052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2" y="78105"/>
                </a:cubicBezTo>
              </a:path>
            </a:pathLst>
          </a:custGeom>
          <a:solidFill>
            <a:srgbClr val="DC58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xmlns="" id="{5FE67607-8FFF-47E8-A27B-5076AC0E855C}"/>
              </a:ext>
            </a:extLst>
          </p:cNvPr>
          <p:cNvSpPr/>
          <p:nvPr userDrawn="1"/>
        </p:nvSpPr>
        <p:spPr>
          <a:xfrm>
            <a:off x="5499399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AECC5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xmlns="" id="{44E6D337-3C68-4EFE-B1B4-8EC6E5A22AD6}"/>
              </a:ext>
            </a:extLst>
          </p:cNvPr>
          <p:cNvSpPr/>
          <p:nvPr userDrawn="1"/>
        </p:nvSpPr>
        <p:spPr>
          <a:xfrm>
            <a:off x="5837098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FCC11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xmlns="" id="{A378D8EA-4B3A-4C12-81B5-45C7C50CF08B}"/>
              </a:ext>
            </a:extLst>
          </p:cNvPr>
          <p:cNvSpPr/>
          <p:nvPr userDrawn="1"/>
        </p:nvSpPr>
        <p:spPr>
          <a:xfrm>
            <a:off x="6174796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43BB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xmlns="" id="{9F17391F-F77D-4AC6-BD87-CB5BA9448511}"/>
              </a:ext>
            </a:extLst>
          </p:cNvPr>
          <p:cNvSpPr/>
          <p:nvPr userDrawn="1"/>
        </p:nvSpPr>
        <p:spPr>
          <a:xfrm>
            <a:off x="6510242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EF7D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xmlns="" id="{FA52BEF4-886C-444E-AD63-2237315899EA}"/>
              </a:ext>
            </a:extLst>
          </p:cNvPr>
          <p:cNvSpPr/>
          <p:nvPr userDrawn="1"/>
        </p:nvSpPr>
        <p:spPr>
          <a:xfrm>
            <a:off x="6847940" y="2280449"/>
            <a:ext cx="180106" cy="180106"/>
          </a:xfrm>
          <a:custGeom>
            <a:avLst/>
            <a:gdLst>
              <a:gd name="connsiteX0" fmla="*/ 39053 w 76200"/>
              <a:gd name="connsiteY0" fmla="*/ 78105 h 76200"/>
              <a:gd name="connsiteX1" fmla="*/ 78105 w 76200"/>
              <a:gd name="connsiteY1" fmla="*/ 39052 h 76200"/>
              <a:gd name="connsiteX2" fmla="*/ 39053 w 76200"/>
              <a:gd name="connsiteY2" fmla="*/ 0 h 76200"/>
              <a:gd name="connsiteX3" fmla="*/ 0 w 76200"/>
              <a:gd name="connsiteY3" fmla="*/ 39052 h 76200"/>
              <a:gd name="connsiteX4" fmla="*/ 39053 w 76200"/>
              <a:gd name="connsiteY4" fmla="*/ 7810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39053" y="78105"/>
                </a:moveTo>
                <a:cubicBezTo>
                  <a:pt x="60960" y="78105"/>
                  <a:pt x="78105" y="60007"/>
                  <a:pt x="78105" y="39052"/>
                </a:cubicBezTo>
                <a:cubicBezTo>
                  <a:pt x="78105" y="18097"/>
                  <a:pt x="60008" y="0"/>
                  <a:pt x="39053" y="0"/>
                </a:cubicBezTo>
                <a:cubicBezTo>
                  <a:pt x="17145" y="0"/>
                  <a:pt x="0" y="18097"/>
                  <a:pt x="0" y="39052"/>
                </a:cubicBezTo>
                <a:cubicBezTo>
                  <a:pt x="0" y="60007"/>
                  <a:pt x="17145" y="78105"/>
                  <a:pt x="39053" y="78105"/>
                </a:cubicBezTo>
              </a:path>
            </a:pathLst>
          </a:custGeom>
          <a:solidFill>
            <a:srgbClr val="A468A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xmlns="" id="{382C01C4-D19F-47D5-8D75-E1004E1D04BF}"/>
              </a:ext>
            </a:extLst>
          </p:cNvPr>
          <p:cNvSpPr/>
          <p:nvPr userDrawn="1"/>
        </p:nvSpPr>
        <p:spPr>
          <a:xfrm>
            <a:off x="5454371" y="947667"/>
            <a:ext cx="1283253" cy="1103148"/>
          </a:xfrm>
          <a:custGeom>
            <a:avLst/>
            <a:gdLst>
              <a:gd name="connsiteX0" fmla="*/ 472330 w 938076"/>
              <a:gd name="connsiteY0" fmla="*/ 0 h 806416"/>
              <a:gd name="connsiteX1" fmla="*/ 0 w 938076"/>
              <a:gd name="connsiteY1" fmla="*/ 803125 h 806416"/>
              <a:gd name="connsiteX2" fmla="*/ 93808 w 938076"/>
              <a:gd name="connsiteY2" fmla="*/ 803125 h 806416"/>
              <a:gd name="connsiteX3" fmla="*/ 301172 w 938076"/>
              <a:gd name="connsiteY3" fmla="*/ 449289 h 806416"/>
              <a:gd name="connsiteX4" fmla="*/ 506890 w 938076"/>
              <a:gd name="connsiteY4" fmla="*/ 806416 h 806416"/>
              <a:gd name="connsiteX5" fmla="*/ 543097 w 938076"/>
              <a:gd name="connsiteY5" fmla="*/ 806416 h 806416"/>
              <a:gd name="connsiteX6" fmla="*/ 319275 w 938076"/>
              <a:gd name="connsiteY6" fmla="*/ 418020 h 806416"/>
              <a:gd name="connsiteX7" fmla="*/ 472330 w 938076"/>
              <a:gd name="connsiteY7" fmla="*/ 157992 h 806416"/>
              <a:gd name="connsiteX8" fmla="*/ 845914 w 938076"/>
              <a:gd name="connsiteY8" fmla="*/ 803125 h 806416"/>
              <a:gd name="connsiteX9" fmla="*/ 938076 w 938076"/>
              <a:gd name="connsiteY9" fmla="*/ 803125 h 8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076" h="806416">
                <a:moveTo>
                  <a:pt x="472330" y="0"/>
                </a:moveTo>
                <a:lnTo>
                  <a:pt x="0" y="803125"/>
                </a:lnTo>
                <a:lnTo>
                  <a:pt x="93808" y="803125"/>
                </a:lnTo>
                <a:lnTo>
                  <a:pt x="301172" y="449289"/>
                </a:lnTo>
                <a:lnTo>
                  <a:pt x="506890" y="806416"/>
                </a:lnTo>
                <a:lnTo>
                  <a:pt x="543097" y="806416"/>
                </a:lnTo>
                <a:lnTo>
                  <a:pt x="319275" y="418020"/>
                </a:lnTo>
                <a:lnTo>
                  <a:pt x="472330" y="157992"/>
                </a:lnTo>
                <a:lnTo>
                  <a:pt x="845914" y="803125"/>
                </a:lnTo>
                <a:lnTo>
                  <a:pt x="938076" y="803125"/>
                </a:lnTo>
                <a:close/>
              </a:path>
            </a:pathLst>
          </a:custGeom>
          <a:solidFill>
            <a:srgbClr val="EBEDEF"/>
          </a:solidFill>
          <a:ln w="1644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xmlns="" id="{902201C1-264C-452B-8294-5CD5D380E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6058" y="3892407"/>
            <a:ext cx="9144000" cy="655801"/>
          </a:xfrm>
          <a:prstGeom prst="rect">
            <a:avLst/>
          </a:prstGeom>
        </p:spPr>
        <p:txBody>
          <a:bodyPr anchor="b"/>
          <a:lstStyle>
            <a:lvl1pPr algn="ctr">
              <a:defRPr sz="4200" b="1" cap="all" baseline="0">
                <a:solidFill>
                  <a:schemeClr val="bg1"/>
                </a:solidFill>
                <a:latin typeface="Calibri "/>
              </a:defRPr>
            </a:lvl1pPr>
          </a:lstStyle>
          <a:p>
            <a:r>
              <a:rPr lang="fr-FR"/>
              <a:t>Titre principal du document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0708F26-600A-4EAC-ADAE-5AA4F761B8D3}"/>
              </a:ext>
            </a:extLst>
          </p:cNvPr>
          <p:cNvSpPr/>
          <p:nvPr userDrawn="1"/>
        </p:nvSpPr>
        <p:spPr>
          <a:xfrm>
            <a:off x="0" y="5676900"/>
            <a:ext cx="12192000" cy="1181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aphique 15">
            <a:extLst>
              <a:ext uri="{FF2B5EF4-FFF2-40B4-BE49-F238E27FC236}">
                <a16:creationId xmlns:a16="http://schemas.microsoft.com/office/drawing/2014/main" xmlns="" id="{F95A8993-252B-4225-BB1D-2518120AA984}"/>
              </a:ext>
            </a:extLst>
          </p:cNvPr>
          <p:cNvGrpSpPr/>
          <p:nvPr userDrawn="1"/>
        </p:nvGrpSpPr>
        <p:grpSpPr>
          <a:xfrm>
            <a:off x="10501166" y="5867205"/>
            <a:ext cx="852634" cy="852634"/>
            <a:chOff x="3395662" y="728662"/>
            <a:chExt cx="5400675" cy="5400675"/>
          </a:xfrm>
          <a:effectLst/>
        </p:grpSpPr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xmlns="" id="{3B29FA8C-0376-40EE-8C21-15A9ECC928A0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xmlns="" id="{B78208EF-AC24-420B-B9F7-41D998256576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xmlns="" id="{734E2621-B5F4-4BC1-85D5-9CDB250EB6BF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xmlns="" id="{2B54CA46-AAF2-4F3D-B6CD-A214B20640AC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xmlns="" id="{8BD0DAD9-3144-465E-8A10-2581A0FBBD1D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xmlns="" id="{7F9449A2-B10C-4A05-B3E5-A1B6D4244D08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xmlns="" id="{FF14DCB5-323E-4788-A3EC-12997F6B1341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xmlns="" id="{B2E314E7-6E2F-403F-91B7-85912642B35F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xmlns="" id="{9733F294-3CC2-4450-ACFA-5BDFD6C3F0F5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xmlns="" id="{48838537-6B65-4EEE-AF0C-10A9ED8FEF42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xmlns="" id="{E567035A-FF1E-42C3-B385-FE3BCE3CD633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xmlns="" id="{A594C6BE-FE64-473F-859C-271FA7DF82F5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xmlns="" id="{C7FE96F2-52C1-48CB-BB59-57D95EDEE35E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xmlns="" id="{FB880F1C-5066-4374-8D2E-6CFB0999F1EA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xmlns="" id="{8FF57F33-C093-490E-8477-6EE736EAF4F9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xmlns="" id="{E05C3F94-C55B-415C-9D67-AB36CE74616D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xmlns="" id="{160EF167-66BE-4BD8-B828-D100DFC6238B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xmlns="" id="{E1878E6A-0F06-4FD4-8EFF-F1C0A815B29B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xmlns="" id="{E9C0E905-4C5E-49D5-A12B-26617BA3DE92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xmlns="" id="{9FE9C013-94B6-43BD-BAEC-6BAD8D902892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xmlns="" id="{F8675177-8FCF-4157-A22D-C11E2B85767A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xmlns="" id="{3CFB72E9-FF1B-442F-90FC-CA41F6365E7E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xmlns="" id="{25C6CF60-436A-4357-B89F-FD7D8307CC64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xmlns="" id="{4895BDA7-277F-422C-AF4D-9D0908181803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xmlns="" id="{DE445F18-D7ED-4901-A17F-8BEFBB86CDDF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xmlns="" id="{12F8649A-C868-4CE6-B6B6-B1329BF7C635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xmlns="" id="{D165B015-8C88-4E61-BA1A-23DC20C6CC71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xmlns="" id="{0D26EDC2-434A-4291-AFE1-332B8E52C421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xmlns="" id="{3BE6415C-36AF-4759-BD93-D8038E4C322C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xmlns="" id="{93F2DCE3-E7FA-473B-8EAD-6F8245A09D65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e libre : forme 85">
              <a:extLst>
                <a:ext uri="{FF2B5EF4-FFF2-40B4-BE49-F238E27FC236}">
                  <a16:creationId xmlns:a16="http://schemas.microsoft.com/office/drawing/2014/main" xmlns="" id="{B05ED6D4-6382-46B6-97F4-C9886244CAB5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e libre : forme 86">
              <a:extLst>
                <a:ext uri="{FF2B5EF4-FFF2-40B4-BE49-F238E27FC236}">
                  <a16:creationId xmlns:a16="http://schemas.microsoft.com/office/drawing/2014/main" xmlns="" id="{9EA32624-A4DF-40BA-AABD-AFFE7822BBC8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orme libre : forme 87">
              <a:extLst>
                <a:ext uri="{FF2B5EF4-FFF2-40B4-BE49-F238E27FC236}">
                  <a16:creationId xmlns:a16="http://schemas.microsoft.com/office/drawing/2014/main" xmlns="" id="{D6C0E48F-EA08-409E-8E2B-C832B3652C15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e libre : forme 88">
              <a:extLst>
                <a:ext uri="{FF2B5EF4-FFF2-40B4-BE49-F238E27FC236}">
                  <a16:creationId xmlns:a16="http://schemas.microsoft.com/office/drawing/2014/main" xmlns="" id="{CEB9D5B6-5564-4CE0-9842-26E08BA2D444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69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xmlns="" id="{A1C93DE3-5A2C-4B25-AF9E-CE94E9D95C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142"/>
          </a:xfrm>
          <a:prstGeom prst="rect">
            <a:avLst/>
          </a:prstGeom>
        </p:spPr>
      </p:pic>
      <p:sp>
        <p:nvSpPr>
          <p:cNvPr id="52" name="Titre 1">
            <a:extLst>
              <a:ext uri="{FF2B5EF4-FFF2-40B4-BE49-F238E27FC236}">
                <a16:creationId xmlns:a16="http://schemas.microsoft.com/office/drawing/2014/main" xmlns="" id="{902201C1-264C-452B-8294-5CD5D380E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58037" y="3136900"/>
            <a:ext cx="4564058" cy="1310813"/>
          </a:xfrm>
          <a:prstGeom prst="rect">
            <a:avLst/>
          </a:prstGeom>
        </p:spPr>
        <p:txBody>
          <a:bodyPr anchor="b"/>
          <a:lstStyle>
            <a:lvl1pPr algn="ctr">
              <a:defRPr sz="4200" b="1" cap="all" baseline="0">
                <a:solidFill>
                  <a:srgbClr val="313E48"/>
                </a:solidFill>
                <a:latin typeface="Calibri "/>
              </a:defRPr>
            </a:lvl1pPr>
          </a:lstStyle>
          <a:p>
            <a:r>
              <a:rPr lang="fr-FR"/>
              <a:t>Titre principal du document</a:t>
            </a:r>
          </a:p>
        </p:txBody>
      </p:sp>
    </p:spTree>
    <p:extLst>
      <p:ext uri="{BB962C8B-B14F-4D97-AF65-F5344CB8AC3E}">
        <p14:creationId xmlns:p14="http://schemas.microsoft.com/office/powerpoint/2010/main" val="80755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 : forme 2">
            <a:extLst>
              <a:ext uri="{FF2B5EF4-FFF2-40B4-BE49-F238E27FC236}">
                <a16:creationId xmlns:a16="http://schemas.microsoft.com/office/drawing/2014/main" xmlns="" id="{BD25BC1A-88D9-4A89-AC13-464D1D4B39FD}"/>
              </a:ext>
            </a:extLst>
          </p:cNvPr>
          <p:cNvSpPr/>
          <p:nvPr userDrawn="1"/>
        </p:nvSpPr>
        <p:spPr>
          <a:xfrm>
            <a:off x="25783" y="1"/>
            <a:ext cx="4153292" cy="6858000"/>
          </a:xfrm>
          <a:custGeom>
            <a:avLst/>
            <a:gdLst>
              <a:gd name="connsiteX0" fmla="*/ 0 w 1733550"/>
              <a:gd name="connsiteY0" fmla="*/ 0 h 2924175"/>
              <a:gd name="connsiteX1" fmla="*/ 1742218 w 1733550"/>
              <a:gd name="connsiteY1" fmla="*/ 0 h 2924175"/>
              <a:gd name="connsiteX2" fmla="*/ 1742218 w 1733550"/>
              <a:gd name="connsiteY2" fmla="*/ 2926080 h 2924175"/>
              <a:gd name="connsiteX3" fmla="*/ 0 w 1733550"/>
              <a:gd name="connsiteY3" fmla="*/ 2926080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3550" h="2924175">
                <a:moveTo>
                  <a:pt x="0" y="0"/>
                </a:moveTo>
                <a:lnTo>
                  <a:pt x="1742218" y="0"/>
                </a:lnTo>
                <a:lnTo>
                  <a:pt x="1742218" y="2926080"/>
                </a:lnTo>
                <a:lnTo>
                  <a:pt x="0" y="29260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" dist="25400" algn="l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CFC2A8EC-9D2A-4A84-8DE7-DED59E41AC28}"/>
              </a:ext>
            </a:extLst>
          </p:cNvPr>
          <p:cNvGrpSpPr/>
          <p:nvPr userDrawn="1"/>
        </p:nvGrpSpPr>
        <p:grpSpPr>
          <a:xfrm rot="5400000">
            <a:off x="3467982" y="3363508"/>
            <a:ext cx="1492770" cy="149526"/>
            <a:chOff x="5554146" y="6408022"/>
            <a:chExt cx="1145619" cy="114753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xmlns="" id="{E62BDA16-AA6E-4B31-AD5E-526FFA91E12F}"/>
                </a:ext>
              </a:extLst>
            </p:cNvPr>
            <p:cNvSpPr/>
            <p:nvPr/>
          </p:nvSpPr>
          <p:spPr>
            <a:xfrm>
              <a:off x="5554146" y="6408022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DE57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orme libre : forme 5">
              <a:extLst>
                <a:ext uri="{FF2B5EF4-FFF2-40B4-BE49-F238E27FC236}">
                  <a16:creationId xmlns:a16="http://schemas.microsoft.com/office/drawing/2014/main" xmlns="" id="{E1F73D20-41CD-40F0-9338-0B6B047A247E}"/>
                </a:ext>
              </a:extLst>
            </p:cNvPr>
            <p:cNvSpPr/>
            <p:nvPr/>
          </p:nvSpPr>
          <p:spPr>
            <a:xfrm>
              <a:off x="5760702" y="6408022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2" y="57150"/>
                    <a:pt x="28575" y="57150"/>
                  </a:cubicBezTo>
                </a:path>
              </a:pathLst>
            </a:custGeom>
            <a:solidFill>
              <a:srgbClr val="AECC50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xmlns="" id="{AB5B0AC3-51FC-4F80-8657-5C3D80B4C98A}"/>
                </a:ext>
              </a:extLst>
            </p:cNvPr>
            <p:cNvSpPr/>
            <p:nvPr/>
          </p:nvSpPr>
          <p:spPr>
            <a:xfrm>
              <a:off x="5965344" y="6408022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FCC11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xmlns="" id="{ABB67C92-D3FC-4E4A-BC43-B1BA7D49EC51}"/>
                </a:ext>
              </a:extLst>
            </p:cNvPr>
            <p:cNvSpPr/>
            <p:nvPr/>
          </p:nvSpPr>
          <p:spPr>
            <a:xfrm>
              <a:off x="6171901" y="6408022"/>
              <a:ext cx="95628" cy="114753"/>
            </a:xfrm>
            <a:custGeom>
              <a:avLst/>
              <a:gdLst>
                <a:gd name="connsiteX0" fmla="*/ 28575 w 47625"/>
                <a:gd name="connsiteY0" fmla="*/ 57150 h 57150"/>
                <a:gd name="connsiteX1" fmla="*/ 57150 w 47625"/>
                <a:gd name="connsiteY1" fmla="*/ 28575 h 57150"/>
                <a:gd name="connsiteX2" fmla="*/ 28575 w 47625"/>
                <a:gd name="connsiteY2" fmla="*/ 0 h 57150"/>
                <a:gd name="connsiteX3" fmla="*/ 0 w 47625"/>
                <a:gd name="connsiteY3" fmla="*/ 28575 h 57150"/>
                <a:gd name="connsiteX4" fmla="*/ 28575 w 47625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8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43BBC2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xmlns="" id="{BE843636-472A-4154-AB8E-39948A81D5AD}"/>
                </a:ext>
              </a:extLst>
            </p:cNvPr>
            <p:cNvSpPr/>
            <p:nvPr/>
          </p:nvSpPr>
          <p:spPr>
            <a:xfrm>
              <a:off x="6378454" y="6408022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3335" y="57150"/>
                    <a:pt x="28575" y="57150"/>
                  </a:cubicBezTo>
                </a:path>
              </a:pathLst>
            </a:custGeom>
            <a:solidFill>
              <a:srgbClr val="EF7DA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xmlns="" id="{E7F76C10-17B6-42AB-87B9-E70CA385B85B}"/>
                </a:ext>
              </a:extLst>
            </p:cNvPr>
            <p:cNvSpPr/>
            <p:nvPr/>
          </p:nvSpPr>
          <p:spPr>
            <a:xfrm>
              <a:off x="6585012" y="6408022"/>
              <a:ext cx="114753" cy="114753"/>
            </a:xfrm>
            <a:custGeom>
              <a:avLst/>
              <a:gdLst>
                <a:gd name="connsiteX0" fmla="*/ 28575 w 57150"/>
                <a:gd name="connsiteY0" fmla="*/ 57150 h 57150"/>
                <a:gd name="connsiteX1" fmla="*/ 57150 w 57150"/>
                <a:gd name="connsiteY1" fmla="*/ 28575 h 57150"/>
                <a:gd name="connsiteX2" fmla="*/ 28575 w 57150"/>
                <a:gd name="connsiteY2" fmla="*/ 0 h 57150"/>
                <a:gd name="connsiteX3" fmla="*/ 0 w 57150"/>
                <a:gd name="connsiteY3" fmla="*/ 28575 h 57150"/>
                <a:gd name="connsiteX4" fmla="*/ 28575 w 57150"/>
                <a:gd name="connsiteY4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8575" y="57150"/>
                  </a:moveTo>
                  <a:cubicBezTo>
                    <a:pt x="43815" y="57150"/>
                    <a:pt x="57150" y="44768"/>
                    <a:pt x="57150" y="28575"/>
                  </a:cubicBezTo>
                  <a:cubicBezTo>
                    <a:pt x="57150" y="12383"/>
                    <a:pt x="44767" y="0"/>
                    <a:pt x="28575" y="0"/>
                  </a:cubicBezTo>
                  <a:cubicBezTo>
                    <a:pt x="13335" y="0"/>
                    <a:pt x="0" y="12383"/>
                    <a:pt x="0" y="28575"/>
                  </a:cubicBezTo>
                  <a:cubicBezTo>
                    <a:pt x="0" y="44768"/>
                    <a:pt x="12383" y="57150"/>
                    <a:pt x="28575" y="57150"/>
                  </a:cubicBezTo>
                </a:path>
              </a:pathLst>
            </a:custGeom>
            <a:solidFill>
              <a:srgbClr val="A468A9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aphique 15">
            <a:extLst>
              <a:ext uri="{FF2B5EF4-FFF2-40B4-BE49-F238E27FC236}">
                <a16:creationId xmlns:a16="http://schemas.microsoft.com/office/drawing/2014/main" xmlns="" id="{423C8E69-F0D6-4EC9-9744-F7E63821EA3C}"/>
              </a:ext>
            </a:extLst>
          </p:cNvPr>
          <p:cNvGrpSpPr/>
          <p:nvPr userDrawn="1"/>
        </p:nvGrpSpPr>
        <p:grpSpPr>
          <a:xfrm>
            <a:off x="11339587" y="6000596"/>
            <a:ext cx="700013" cy="700013"/>
            <a:chOff x="3395662" y="728662"/>
            <a:chExt cx="5400675" cy="5400675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970D94DA-903F-4898-9688-79E0E5889AD0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7D5A6BEC-3F0D-4E50-AE6A-6E54A6F7D065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02FDC5F7-BFC6-41ED-A9DF-1703E59321AA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3B8C38F3-654A-4FED-A456-74DCDCFFC27F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xmlns="" id="{BA09F85B-D0AE-4FF8-B0F0-9138F886D1AC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xmlns="" id="{D543A680-D84D-4748-AD86-BD8E0501BE30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F8171D20-0535-483D-86C4-C4762EC4A100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7D1150EC-2421-4F62-9691-4E2A60E09DBC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A03E6117-EBB2-4F79-9052-B72F42988D9E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D1290CEA-0324-47BA-BE48-D1CBF9DDB1EC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8CF89563-BC70-45A9-A77D-F378A33B465F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436ABED4-72E5-4B80-88DE-238D658C628C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79BE8CE6-C61C-425A-AADD-F991722B501C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77C33796-E805-4297-A85B-B34E0D9E2E5E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6762473C-1D34-4F0B-BA5D-D747B54998D4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77D1A7F7-2D63-410E-9E5A-46A762BE957F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BC68E942-DE98-46DC-82C7-F9E9D4F78158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AFE4E12A-775A-40F1-9702-A44AD9B0C108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3F33A543-52C1-4771-BF89-0589DF18421F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2B4C8096-EB7F-4FF8-ADCE-1B042873E057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BDA6D584-ABA4-4F42-BDA1-F3B45274C7A5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AF93A519-52A2-4B15-A3D1-81EAB02AE5CE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CF25B5BC-83D9-47DF-AF24-5E7DF136476B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DC35C3E8-D886-4017-93F9-E6352D156961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9126F672-55EA-456E-9E00-3EC2A0CB2717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91938ED6-FF03-46C6-8094-A45771037DD1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41A29B21-7A12-4C59-BFCD-8DB961C2BDD4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2A9D68F7-51D2-49D8-94D3-43A0C79EDC25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2D8F6A2E-1FA2-45D2-AFF3-CC150F35794C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5D6BC074-0D2A-45ED-9237-BFEBA72D158D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760B2303-316D-4DA3-8F4D-7476A20AF777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57ECA7AC-5EE9-4A00-91AF-964CA0831438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095DDEEC-D702-440E-A2C4-A665CA724B23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xmlns="" id="{B3E5362F-18AD-4693-B04E-8D4E726CC643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Espace réservé du titre 1">
            <a:extLst>
              <a:ext uri="{FF2B5EF4-FFF2-40B4-BE49-F238E27FC236}">
                <a16:creationId xmlns:a16="http://schemas.microsoft.com/office/drawing/2014/main" xmlns="" id="{B4A38511-7C23-40D5-81BD-8F4FB507F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005" y="3143551"/>
            <a:ext cx="3069378" cy="706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800" b="0">
                <a:solidFill>
                  <a:srgbClr val="313E48"/>
                </a:solidFill>
                <a:latin typeface="Calibri "/>
              </a:defRPr>
            </a:lvl1pPr>
          </a:lstStyle>
          <a:p>
            <a:r>
              <a:rPr lang="fr-FR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94942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A705483-9D97-46BE-8800-001137BB84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3E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xmlns="" id="{E748D09A-3273-4369-8063-EACC42159666}"/>
              </a:ext>
            </a:extLst>
          </p:cNvPr>
          <p:cNvSpPr/>
          <p:nvPr userDrawn="1"/>
        </p:nvSpPr>
        <p:spPr>
          <a:xfrm flipH="1">
            <a:off x="1058514" y="1931540"/>
            <a:ext cx="1678877" cy="1773685"/>
          </a:xfrm>
          <a:custGeom>
            <a:avLst/>
            <a:gdLst>
              <a:gd name="connsiteX0" fmla="*/ 0 w 1952625"/>
              <a:gd name="connsiteY0" fmla="*/ 0 h 2143125"/>
              <a:gd name="connsiteX1" fmla="*/ 0 w 1952625"/>
              <a:gd name="connsiteY1" fmla="*/ 1991678 h 2143125"/>
              <a:gd name="connsiteX2" fmla="*/ 115252 w 1952625"/>
              <a:gd name="connsiteY2" fmla="*/ 2145030 h 2143125"/>
              <a:gd name="connsiteX3" fmla="*/ 230505 w 1952625"/>
              <a:gd name="connsiteY3" fmla="*/ 1991678 h 2143125"/>
              <a:gd name="connsiteX4" fmla="*/ 1962150 w 1952625"/>
              <a:gd name="connsiteY4" fmla="*/ 1991678 h 2143125"/>
              <a:gd name="connsiteX5" fmla="*/ 1962150 w 1952625"/>
              <a:gd name="connsiteY5" fmla="*/ 0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2625" h="2143125">
                <a:moveTo>
                  <a:pt x="0" y="0"/>
                </a:moveTo>
                <a:lnTo>
                  <a:pt x="0" y="1991678"/>
                </a:lnTo>
                <a:lnTo>
                  <a:pt x="115252" y="2145030"/>
                </a:lnTo>
                <a:lnTo>
                  <a:pt x="230505" y="1991678"/>
                </a:lnTo>
                <a:lnTo>
                  <a:pt x="1962150" y="1991678"/>
                </a:lnTo>
                <a:lnTo>
                  <a:pt x="1962150" y="0"/>
                </a:lnTo>
                <a:close/>
              </a:path>
            </a:pathLst>
          </a:custGeom>
          <a:noFill/>
          <a:ln w="44450" cap="flat">
            <a:solidFill>
              <a:schemeClr val="bg1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aphique 15">
            <a:extLst>
              <a:ext uri="{FF2B5EF4-FFF2-40B4-BE49-F238E27FC236}">
                <a16:creationId xmlns:a16="http://schemas.microsoft.com/office/drawing/2014/main" xmlns="" id="{B543E34C-E630-42F2-B2B0-EC69C9139C60}"/>
              </a:ext>
            </a:extLst>
          </p:cNvPr>
          <p:cNvGrpSpPr/>
          <p:nvPr userDrawn="1"/>
        </p:nvGrpSpPr>
        <p:grpSpPr>
          <a:xfrm>
            <a:off x="11144249" y="5867344"/>
            <a:ext cx="776893" cy="776893"/>
            <a:chOff x="3395662" y="728662"/>
            <a:chExt cx="5400675" cy="5400675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xmlns="" id="{74B8AE93-9C74-4275-A5F2-5078BD4EC204}"/>
                </a:ext>
              </a:extLst>
            </p:cNvPr>
            <p:cNvSpPr/>
            <p:nvPr/>
          </p:nvSpPr>
          <p:spPr>
            <a:xfrm>
              <a:off x="3395662" y="728662"/>
              <a:ext cx="5391150" cy="5391150"/>
            </a:xfrm>
            <a:custGeom>
              <a:avLst/>
              <a:gdLst>
                <a:gd name="connsiteX0" fmla="*/ 0 w 5391150"/>
                <a:gd name="connsiteY0" fmla="*/ 0 h 5391150"/>
                <a:gd name="connsiteX1" fmla="*/ 5399723 w 5391150"/>
                <a:gd name="connsiteY1" fmla="*/ 0 h 5391150"/>
                <a:gd name="connsiteX2" fmla="*/ 5399723 w 5391150"/>
                <a:gd name="connsiteY2" fmla="*/ 5399723 h 5391150"/>
                <a:gd name="connsiteX3" fmla="*/ 0 w 5391150"/>
                <a:gd name="connsiteY3" fmla="*/ 5399723 h 539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1150" h="5391150">
                  <a:moveTo>
                    <a:pt x="0" y="0"/>
                  </a:moveTo>
                  <a:lnTo>
                    <a:pt x="5399723" y="0"/>
                  </a:lnTo>
                  <a:lnTo>
                    <a:pt x="5399723" y="5399723"/>
                  </a:lnTo>
                  <a:lnTo>
                    <a:pt x="0" y="5399723"/>
                  </a:lnTo>
                  <a:close/>
                </a:path>
              </a:pathLst>
            </a:custGeom>
            <a:solidFill>
              <a:srgbClr val="313E48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xmlns="" id="{8DA3647C-C781-46DC-AD87-B03910D3102A}"/>
                </a:ext>
              </a:extLst>
            </p:cNvPr>
            <p:cNvSpPr/>
            <p:nvPr/>
          </p:nvSpPr>
          <p:spPr>
            <a:xfrm>
              <a:off x="43405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8 w 209550"/>
                <a:gd name="connsiteY4" fmla="*/ 21907 h 390525"/>
                <a:gd name="connsiteX5" fmla="*/ 25718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8 w 209550"/>
                <a:gd name="connsiteY8" fmla="*/ 192405 h 390525"/>
                <a:gd name="connsiteX9" fmla="*/ 25718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8" y="21907"/>
                  </a:lnTo>
                  <a:lnTo>
                    <a:pt x="25718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8" y="192405"/>
                  </a:lnTo>
                  <a:lnTo>
                    <a:pt x="25718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xmlns="" id="{DE0056B1-15D6-493B-9FA5-38F43B44A861}"/>
                </a:ext>
              </a:extLst>
            </p:cNvPr>
            <p:cNvSpPr/>
            <p:nvPr/>
          </p:nvSpPr>
          <p:spPr>
            <a:xfrm>
              <a:off x="5386387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8 w 209550"/>
                <a:gd name="connsiteY10" fmla="*/ 369570 h 390525"/>
                <a:gd name="connsiteX11" fmla="*/ 212408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8" y="369570"/>
                  </a:lnTo>
                  <a:lnTo>
                    <a:pt x="212408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xmlns="" id="{5133A2AF-8024-4790-BA4D-2E050C631F93}"/>
                </a:ext>
              </a:extLst>
            </p:cNvPr>
            <p:cNvSpPr/>
            <p:nvPr/>
          </p:nvSpPr>
          <p:spPr>
            <a:xfrm>
              <a:off x="7731442" y="4163377"/>
              <a:ext cx="209550" cy="390525"/>
            </a:xfrm>
            <a:custGeom>
              <a:avLst/>
              <a:gdLst>
                <a:gd name="connsiteX0" fmla="*/ 0 w 209550"/>
                <a:gd name="connsiteY0" fmla="*/ 392430 h 390525"/>
                <a:gd name="connsiteX1" fmla="*/ 0 w 209550"/>
                <a:gd name="connsiteY1" fmla="*/ 0 h 390525"/>
                <a:gd name="connsiteX2" fmla="*/ 211455 w 209550"/>
                <a:gd name="connsiteY2" fmla="*/ 0 h 390525"/>
                <a:gd name="connsiteX3" fmla="*/ 211455 w 209550"/>
                <a:gd name="connsiteY3" fmla="*/ 21907 h 390525"/>
                <a:gd name="connsiteX4" fmla="*/ 25717 w 209550"/>
                <a:gd name="connsiteY4" fmla="*/ 21907 h 390525"/>
                <a:gd name="connsiteX5" fmla="*/ 25717 w 209550"/>
                <a:gd name="connsiteY5" fmla="*/ 169545 h 390525"/>
                <a:gd name="connsiteX6" fmla="*/ 211455 w 209550"/>
                <a:gd name="connsiteY6" fmla="*/ 169545 h 390525"/>
                <a:gd name="connsiteX7" fmla="*/ 211455 w 209550"/>
                <a:gd name="connsiteY7" fmla="*/ 192405 h 390525"/>
                <a:gd name="connsiteX8" fmla="*/ 25717 w 209550"/>
                <a:gd name="connsiteY8" fmla="*/ 192405 h 390525"/>
                <a:gd name="connsiteX9" fmla="*/ 25717 w 209550"/>
                <a:gd name="connsiteY9" fmla="*/ 369570 h 390525"/>
                <a:gd name="connsiteX10" fmla="*/ 212407 w 209550"/>
                <a:gd name="connsiteY10" fmla="*/ 369570 h 390525"/>
                <a:gd name="connsiteX11" fmla="*/ 212407 w 209550"/>
                <a:gd name="connsiteY11" fmla="*/ 391478 h 390525"/>
                <a:gd name="connsiteX12" fmla="*/ 0 w 209550"/>
                <a:gd name="connsiteY12" fmla="*/ 39147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390525">
                  <a:moveTo>
                    <a:pt x="0" y="392430"/>
                  </a:moveTo>
                  <a:lnTo>
                    <a:pt x="0" y="0"/>
                  </a:lnTo>
                  <a:lnTo>
                    <a:pt x="211455" y="0"/>
                  </a:lnTo>
                  <a:lnTo>
                    <a:pt x="211455" y="21907"/>
                  </a:lnTo>
                  <a:lnTo>
                    <a:pt x="25717" y="21907"/>
                  </a:lnTo>
                  <a:lnTo>
                    <a:pt x="25717" y="169545"/>
                  </a:lnTo>
                  <a:lnTo>
                    <a:pt x="211455" y="169545"/>
                  </a:lnTo>
                  <a:lnTo>
                    <a:pt x="211455" y="192405"/>
                  </a:lnTo>
                  <a:lnTo>
                    <a:pt x="25717" y="192405"/>
                  </a:lnTo>
                  <a:lnTo>
                    <a:pt x="25717" y="369570"/>
                  </a:lnTo>
                  <a:lnTo>
                    <a:pt x="212407" y="369570"/>
                  </a:lnTo>
                  <a:lnTo>
                    <a:pt x="212407" y="391478"/>
                  </a:lnTo>
                  <a:lnTo>
                    <a:pt x="0" y="3914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xmlns="" id="{E19CE85F-92F8-4EB3-ABDC-9C87A3AE79BF}"/>
                </a:ext>
              </a:extLst>
            </p:cNvPr>
            <p:cNvSpPr/>
            <p:nvPr/>
          </p:nvSpPr>
          <p:spPr>
            <a:xfrm>
              <a:off x="3942397" y="4163377"/>
              <a:ext cx="285750" cy="390525"/>
            </a:xfrm>
            <a:custGeom>
              <a:avLst/>
              <a:gdLst>
                <a:gd name="connsiteX0" fmla="*/ 0 w 285750"/>
                <a:gd name="connsiteY0" fmla="*/ 393382 h 390525"/>
                <a:gd name="connsiteX1" fmla="*/ 0 w 285750"/>
                <a:gd name="connsiteY1" fmla="*/ 0 h 390525"/>
                <a:gd name="connsiteX2" fmla="*/ 80963 w 285750"/>
                <a:gd name="connsiteY2" fmla="*/ 0 h 390525"/>
                <a:gd name="connsiteX3" fmla="*/ 293370 w 285750"/>
                <a:gd name="connsiteY3" fmla="*/ 197167 h 390525"/>
                <a:gd name="connsiteX4" fmla="*/ 86677 w 285750"/>
                <a:gd name="connsiteY4" fmla="*/ 393382 h 390525"/>
                <a:gd name="connsiteX5" fmla="*/ 0 w 285750"/>
                <a:gd name="connsiteY5" fmla="*/ 393382 h 390525"/>
                <a:gd name="connsiteX6" fmla="*/ 72390 w 285750"/>
                <a:gd name="connsiteY6" fmla="*/ 370522 h 390525"/>
                <a:gd name="connsiteX7" fmla="*/ 266700 w 285750"/>
                <a:gd name="connsiteY7" fmla="*/ 195263 h 390525"/>
                <a:gd name="connsiteX8" fmla="*/ 73342 w 285750"/>
                <a:gd name="connsiteY8" fmla="*/ 22860 h 390525"/>
                <a:gd name="connsiteX9" fmla="*/ 24765 w 285750"/>
                <a:gd name="connsiteY9" fmla="*/ 22860 h 390525"/>
                <a:gd name="connsiteX10" fmla="*/ 24765 w 285750"/>
                <a:gd name="connsiteY10" fmla="*/ 370522 h 390525"/>
                <a:gd name="connsiteX11" fmla="*/ 72390 w 285750"/>
                <a:gd name="connsiteY11" fmla="*/ 37052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0" h="390525">
                  <a:moveTo>
                    <a:pt x="0" y="393382"/>
                  </a:moveTo>
                  <a:lnTo>
                    <a:pt x="0" y="0"/>
                  </a:lnTo>
                  <a:lnTo>
                    <a:pt x="80963" y="0"/>
                  </a:lnTo>
                  <a:cubicBezTo>
                    <a:pt x="197167" y="0"/>
                    <a:pt x="293370" y="68580"/>
                    <a:pt x="293370" y="197167"/>
                  </a:cubicBezTo>
                  <a:cubicBezTo>
                    <a:pt x="293370" y="318135"/>
                    <a:pt x="207645" y="393382"/>
                    <a:pt x="86677" y="393382"/>
                  </a:cubicBezTo>
                  <a:lnTo>
                    <a:pt x="0" y="393382"/>
                  </a:lnTo>
                  <a:close/>
                  <a:moveTo>
                    <a:pt x="72390" y="370522"/>
                  </a:moveTo>
                  <a:cubicBezTo>
                    <a:pt x="186690" y="370522"/>
                    <a:pt x="266700" y="313372"/>
                    <a:pt x="266700" y="195263"/>
                  </a:cubicBezTo>
                  <a:cubicBezTo>
                    <a:pt x="266700" y="77153"/>
                    <a:pt x="178117" y="22860"/>
                    <a:pt x="73342" y="22860"/>
                  </a:cubicBezTo>
                  <a:lnTo>
                    <a:pt x="24765" y="22860"/>
                  </a:lnTo>
                  <a:lnTo>
                    <a:pt x="24765" y="370522"/>
                  </a:lnTo>
                  <a:lnTo>
                    <a:pt x="72390" y="3705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xmlns="" id="{CB1834D7-4565-44EC-94C1-0FA9BF40EFB5}"/>
                </a:ext>
              </a:extLst>
            </p:cNvPr>
            <p:cNvSpPr/>
            <p:nvPr/>
          </p:nvSpPr>
          <p:spPr>
            <a:xfrm>
              <a:off x="4608195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2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7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2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7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7" y="408623"/>
                    <a:pt x="115252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xmlns="" id="{67D12A5A-6317-4BF0-991E-2AD138D07CB1}"/>
                </a:ext>
              </a:extLst>
            </p:cNvPr>
            <p:cNvSpPr/>
            <p:nvPr/>
          </p:nvSpPr>
          <p:spPr>
            <a:xfrm>
              <a:off x="5042534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xmlns="" id="{C7A08CCF-FBF0-4088-B67F-15A9C1DC1515}"/>
                </a:ext>
              </a:extLst>
            </p:cNvPr>
            <p:cNvSpPr/>
            <p:nvPr/>
          </p:nvSpPr>
          <p:spPr>
            <a:xfrm>
              <a:off x="5689282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2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2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2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8" y="209550"/>
                    <a:pt x="180975" y="174307"/>
                    <a:pt x="180975" y="111442"/>
                  </a:cubicBezTo>
                  <a:cubicBezTo>
                    <a:pt x="180975" y="52388"/>
                    <a:pt x="134302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xmlns="" id="{D3B29857-805E-4E63-8D28-8C7F2EF60A46}"/>
                </a:ext>
              </a:extLst>
            </p:cNvPr>
            <p:cNvSpPr/>
            <p:nvPr/>
          </p:nvSpPr>
          <p:spPr>
            <a:xfrm>
              <a:off x="6011227" y="4163377"/>
              <a:ext cx="247650" cy="390525"/>
            </a:xfrm>
            <a:custGeom>
              <a:avLst/>
              <a:gdLst>
                <a:gd name="connsiteX0" fmla="*/ 211455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1455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1455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7" y="228600"/>
                    <a:pt x="77153" y="232410"/>
                  </a:cubicBezTo>
                  <a:lnTo>
                    <a:pt x="249555" y="393382"/>
                  </a:lnTo>
                  <a:lnTo>
                    <a:pt x="211455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xmlns="" id="{C262E762-559E-495E-95BD-A716EAEA2820}"/>
                </a:ext>
              </a:extLst>
            </p:cNvPr>
            <p:cNvSpPr/>
            <p:nvPr/>
          </p:nvSpPr>
          <p:spPr>
            <a:xfrm>
              <a:off x="6332219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xmlns="" id="{01FE7DA5-4295-4107-84DB-E26BB0C5357E}"/>
                </a:ext>
              </a:extLst>
            </p:cNvPr>
            <p:cNvSpPr/>
            <p:nvPr/>
          </p:nvSpPr>
          <p:spPr>
            <a:xfrm>
              <a:off x="6443662" y="4164330"/>
              <a:ext cx="247650" cy="390525"/>
            </a:xfrm>
            <a:custGeom>
              <a:avLst/>
              <a:gdLst>
                <a:gd name="connsiteX0" fmla="*/ 114300 w 247650"/>
                <a:gd name="connsiteY0" fmla="*/ 392430 h 390525"/>
                <a:gd name="connsiteX1" fmla="*/ 114300 w 247650"/>
                <a:gd name="connsiteY1" fmla="*/ 21907 h 390525"/>
                <a:gd name="connsiteX2" fmla="*/ 0 w 247650"/>
                <a:gd name="connsiteY2" fmla="*/ 21907 h 390525"/>
                <a:gd name="connsiteX3" fmla="*/ 0 w 247650"/>
                <a:gd name="connsiteY3" fmla="*/ 0 h 390525"/>
                <a:gd name="connsiteX4" fmla="*/ 252413 w 247650"/>
                <a:gd name="connsiteY4" fmla="*/ 0 h 390525"/>
                <a:gd name="connsiteX5" fmla="*/ 252413 w 247650"/>
                <a:gd name="connsiteY5" fmla="*/ 21907 h 390525"/>
                <a:gd name="connsiteX6" fmla="*/ 138113 w 247650"/>
                <a:gd name="connsiteY6" fmla="*/ 21907 h 390525"/>
                <a:gd name="connsiteX7" fmla="*/ 138113 w 247650"/>
                <a:gd name="connsiteY7" fmla="*/ 392430 h 390525"/>
                <a:gd name="connsiteX8" fmla="*/ 114300 w 247650"/>
                <a:gd name="connsiteY8" fmla="*/ 39243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50" h="390525">
                  <a:moveTo>
                    <a:pt x="114300" y="392430"/>
                  </a:moveTo>
                  <a:lnTo>
                    <a:pt x="114300" y="21907"/>
                  </a:lnTo>
                  <a:lnTo>
                    <a:pt x="0" y="21907"/>
                  </a:lnTo>
                  <a:lnTo>
                    <a:pt x="0" y="0"/>
                  </a:lnTo>
                  <a:lnTo>
                    <a:pt x="252413" y="0"/>
                  </a:lnTo>
                  <a:lnTo>
                    <a:pt x="252413" y="21907"/>
                  </a:lnTo>
                  <a:lnTo>
                    <a:pt x="138113" y="21907"/>
                  </a:lnTo>
                  <a:lnTo>
                    <a:pt x="138113" y="392430"/>
                  </a:lnTo>
                  <a:lnTo>
                    <a:pt x="114300" y="39243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xmlns="" id="{B16765E0-F9F6-4EBF-8B52-C3E422A76848}"/>
                </a:ext>
              </a:extLst>
            </p:cNvPr>
            <p:cNvSpPr/>
            <p:nvPr/>
          </p:nvSpPr>
          <p:spPr>
            <a:xfrm>
              <a:off x="6737032" y="4155757"/>
              <a:ext cx="409575" cy="400050"/>
            </a:xfrm>
            <a:custGeom>
              <a:avLst/>
              <a:gdLst>
                <a:gd name="connsiteX0" fmla="*/ 206693 w 409575"/>
                <a:gd name="connsiteY0" fmla="*/ 407670 h 400050"/>
                <a:gd name="connsiteX1" fmla="*/ 0 w 409575"/>
                <a:gd name="connsiteY1" fmla="*/ 203835 h 400050"/>
                <a:gd name="connsiteX2" fmla="*/ 206693 w 409575"/>
                <a:gd name="connsiteY2" fmla="*/ 0 h 400050"/>
                <a:gd name="connsiteX3" fmla="*/ 412433 w 409575"/>
                <a:gd name="connsiteY3" fmla="*/ 205740 h 400050"/>
                <a:gd name="connsiteX4" fmla="*/ 206693 w 409575"/>
                <a:gd name="connsiteY4" fmla="*/ 407670 h 400050"/>
                <a:gd name="connsiteX5" fmla="*/ 206693 w 409575"/>
                <a:gd name="connsiteY5" fmla="*/ 23813 h 400050"/>
                <a:gd name="connsiteX6" fmla="*/ 25718 w 409575"/>
                <a:gd name="connsiteY6" fmla="*/ 201930 h 400050"/>
                <a:gd name="connsiteX7" fmla="*/ 202883 w 409575"/>
                <a:gd name="connsiteY7" fmla="*/ 384810 h 400050"/>
                <a:gd name="connsiteX8" fmla="*/ 385763 w 409575"/>
                <a:gd name="connsiteY8" fmla="*/ 205740 h 400050"/>
                <a:gd name="connsiteX9" fmla="*/ 206693 w 409575"/>
                <a:gd name="connsiteY9" fmla="*/ 2381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9575" h="400050">
                  <a:moveTo>
                    <a:pt x="206693" y="407670"/>
                  </a:moveTo>
                  <a:cubicBezTo>
                    <a:pt x="90488" y="407670"/>
                    <a:pt x="0" y="317183"/>
                    <a:pt x="0" y="203835"/>
                  </a:cubicBezTo>
                  <a:cubicBezTo>
                    <a:pt x="0" y="90488"/>
                    <a:pt x="91440" y="0"/>
                    <a:pt x="206693" y="0"/>
                  </a:cubicBezTo>
                  <a:cubicBezTo>
                    <a:pt x="321945" y="0"/>
                    <a:pt x="412433" y="86678"/>
                    <a:pt x="412433" y="205740"/>
                  </a:cubicBezTo>
                  <a:cubicBezTo>
                    <a:pt x="412433" y="318135"/>
                    <a:pt x="319088" y="407670"/>
                    <a:pt x="206693" y="407670"/>
                  </a:cubicBezTo>
                  <a:close/>
                  <a:moveTo>
                    <a:pt x="206693" y="23813"/>
                  </a:moveTo>
                  <a:cubicBezTo>
                    <a:pt x="105728" y="23813"/>
                    <a:pt x="25718" y="99060"/>
                    <a:pt x="25718" y="201930"/>
                  </a:cubicBezTo>
                  <a:cubicBezTo>
                    <a:pt x="25718" y="299085"/>
                    <a:pt x="103823" y="384810"/>
                    <a:pt x="202883" y="384810"/>
                  </a:cubicBezTo>
                  <a:cubicBezTo>
                    <a:pt x="306705" y="384810"/>
                    <a:pt x="385763" y="307658"/>
                    <a:pt x="385763" y="205740"/>
                  </a:cubicBezTo>
                  <a:cubicBezTo>
                    <a:pt x="386715" y="99060"/>
                    <a:pt x="305753" y="23813"/>
                    <a:pt x="206693" y="238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xmlns="" id="{3B89170F-65E7-4065-9CE0-0DD8E8C72E56}"/>
                </a:ext>
              </a:extLst>
            </p:cNvPr>
            <p:cNvSpPr/>
            <p:nvPr/>
          </p:nvSpPr>
          <p:spPr>
            <a:xfrm>
              <a:off x="7254240" y="4163377"/>
              <a:ext cx="19050" cy="390525"/>
            </a:xfrm>
            <a:custGeom>
              <a:avLst/>
              <a:gdLst>
                <a:gd name="connsiteX0" fmla="*/ 0 w 19050"/>
                <a:gd name="connsiteY0" fmla="*/ 393382 h 390525"/>
                <a:gd name="connsiteX1" fmla="*/ 0 w 19050"/>
                <a:gd name="connsiteY1" fmla="*/ 0 h 390525"/>
                <a:gd name="connsiteX2" fmla="*/ 24765 w 19050"/>
                <a:gd name="connsiteY2" fmla="*/ 0 h 390525"/>
                <a:gd name="connsiteX3" fmla="*/ 24765 w 19050"/>
                <a:gd name="connsiteY3" fmla="*/ 393382 h 390525"/>
                <a:gd name="connsiteX4" fmla="*/ 0 w 19050"/>
                <a:gd name="connsiteY4" fmla="*/ 39338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90525">
                  <a:moveTo>
                    <a:pt x="0" y="393382"/>
                  </a:moveTo>
                  <a:lnTo>
                    <a:pt x="0" y="0"/>
                  </a:lnTo>
                  <a:lnTo>
                    <a:pt x="24765" y="0"/>
                  </a:lnTo>
                  <a:lnTo>
                    <a:pt x="24765" y="393382"/>
                  </a:lnTo>
                  <a:lnTo>
                    <a:pt x="0" y="3933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xmlns="" id="{60BB5571-0FE0-42FD-8003-A3D64BA07728}"/>
                </a:ext>
              </a:extLst>
            </p:cNvPr>
            <p:cNvSpPr/>
            <p:nvPr/>
          </p:nvSpPr>
          <p:spPr>
            <a:xfrm>
              <a:off x="7410450" y="4163377"/>
              <a:ext cx="247650" cy="390525"/>
            </a:xfrm>
            <a:custGeom>
              <a:avLst/>
              <a:gdLst>
                <a:gd name="connsiteX0" fmla="*/ 212407 w 247650"/>
                <a:gd name="connsiteY0" fmla="*/ 393382 h 390525"/>
                <a:gd name="connsiteX1" fmla="*/ 46672 w 247650"/>
                <a:gd name="connsiteY1" fmla="*/ 232410 h 390525"/>
                <a:gd name="connsiteX2" fmla="*/ 24765 w 247650"/>
                <a:gd name="connsiteY2" fmla="*/ 232410 h 390525"/>
                <a:gd name="connsiteX3" fmla="*/ 24765 w 247650"/>
                <a:gd name="connsiteY3" fmla="*/ 393382 h 390525"/>
                <a:gd name="connsiteX4" fmla="*/ 0 w 247650"/>
                <a:gd name="connsiteY4" fmla="*/ 393382 h 390525"/>
                <a:gd name="connsiteX5" fmla="*/ 0 w 247650"/>
                <a:gd name="connsiteY5" fmla="*/ 0 h 390525"/>
                <a:gd name="connsiteX6" fmla="*/ 75247 w 247650"/>
                <a:gd name="connsiteY6" fmla="*/ 0 h 390525"/>
                <a:gd name="connsiteX7" fmla="*/ 207645 w 247650"/>
                <a:gd name="connsiteY7" fmla="*/ 111442 h 390525"/>
                <a:gd name="connsiteX8" fmla="*/ 77153 w 247650"/>
                <a:gd name="connsiteY8" fmla="*/ 232410 h 390525"/>
                <a:gd name="connsiteX9" fmla="*/ 249555 w 247650"/>
                <a:gd name="connsiteY9" fmla="*/ 393382 h 390525"/>
                <a:gd name="connsiteX10" fmla="*/ 212407 w 247650"/>
                <a:gd name="connsiteY10" fmla="*/ 393382 h 390525"/>
                <a:gd name="connsiteX11" fmla="*/ 55245 w 247650"/>
                <a:gd name="connsiteY11" fmla="*/ 209550 h 390525"/>
                <a:gd name="connsiteX12" fmla="*/ 180975 w 247650"/>
                <a:gd name="connsiteY12" fmla="*/ 111442 h 390525"/>
                <a:gd name="connsiteX13" fmla="*/ 74295 w 247650"/>
                <a:gd name="connsiteY13" fmla="*/ 22860 h 390525"/>
                <a:gd name="connsiteX14" fmla="*/ 23813 w 247650"/>
                <a:gd name="connsiteY14" fmla="*/ 22860 h 390525"/>
                <a:gd name="connsiteX15" fmla="*/ 23813 w 247650"/>
                <a:gd name="connsiteY15" fmla="*/ 210503 h 390525"/>
                <a:gd name="connsiteX16" fmla="*/ 55245 w 247650"/>
                <a:gd name="connsiteY16" fmla="*/ 21050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650" h="390525">
                  <a:moveTo>
                    <a:pt x="212407" y="393382"/>
                  </a:moveTo>
                  <a:lnTo>
                    <a:pt x="46672" y="232410"/>
                  </a:lnTo>
                  <a:lnTo>
                    <a:pt x="24765" y="232410"/>
                  </a:lnTo>
                  <a:lnTo>
                    <a:pt x="24765" y="393382"/>
                  </a:lnTo>
                  <a:lnTo>
                    <a:pt x="0" y="393382"/>
                  </a:lnTo>
                  <a:lnTo>
                    <a:pt x="0" y="0"/>
                  </a:lnTo>
                  <a:lnTo>
                    <a:pt x="75247" y="0"/>
                  </a:lnTo>
                  <a:cubicBezTo>
                    <a:pt x="134303" y="0"/>
                    <a:pt x="207645" y="26670"/>
                    <a:pt x="207645" y="111442"/>
                  </a:cubicBezTo>
                  <a:cubicBezTo>
                    <a:pt x="207645" y="180022"/>
                    <a:pt x="159068" y="228600"/>
                    <a:pt x="77153" y="232410"/>
                  </a:cubicBezTo>
                  <a:lnTo>
                    <a:pt x="249555" y="393382"/>
                  </a:lnTo>
                  <a:lnTo>
                    <a:pt x="212407" y="393382"/>
                  </a:lnTo>
                  <a:close/>
                  <a:moveTo>
                    <a:pt x="55245" y="209550"/>
                  </a:moveTo>
                  <a:cubicBezTo>
                    <a:pt x="136207" y="209550"/>
                    <a:pt x="180975" y="174307"/>
                    <a:pt x="180975" y="111442"/>
                  </a:cubicBezTo>
                  <a:cubicBezTo>
                    <a:pt x="180975" y="52388"/>
                    <a:pt x="134303" y="22860"/>
                    <a:pt x="74295" y="22860"/>
                  </a:cubicBezTo>
                  <a:lnTo>
                    <a:pt x="23813" y="22860"/>
                  </a:lnTo>
                  <a:lnTo>
                    <a:pt x="23813" y="210503"/>
                  </a:lnTo>
                  <a:lnTo>
                    <a:pt x="55245" y="21050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xmlns="" id="{2EBCEA29-6C08-4AE2-9650-07D8EB39C1EC}"/>
                </a:ext>
              </a:extLst>
            </p:cNvPr>
            <p:cNvSpPr/>
            <p:nvPr/>
          </p:nvSpPr>
          <p:spPr>
            <a:xfrm>
              <a:off x="7999094" y="4155757"/>
              <a:ext cx="228600" cy="400050"/>
            </a:xfrm>
            <a:custGeom>
              <a:avLst/>
              <a:gdLst>
                <a:gd name="connsiteX0" fmla="*/ 15240 w 228600"/>
                <a:gd name="connsiteY0" fmla="*/ 339090 h 400050"/>
                <a:gd name="connsiteX1" fmla="*/ 116205 w 228600"/>
                <a:gd name="connsiteY1" fmla="*/ 384810 h 400050"/>
                <a:gd name="connsiteX2" fmla="*/ 204788 w 228600"/>
                <a:gd name="connsiteY2" fmla="*/ 303848 h 400050"/>
                <a:gd name="connsiteX3" fmla="*/ 20955 w 228600"/>
                <a:gd name="connsiteY3" fmla="*/ 97155 h 400050"/>
                <a:gd name="connsiteX4" fmla="*/ 126683 w 228600"/>
                <a:gd name="connsiteY4" fmla="*/ 0 h 400050"/>
                <a:gd name="connsiteX5" fmla="*/ 219075 w 228600"/>
                <a:gd name="connsiteY5" fmla="*/ 37148 h 400050"/>
                <a:gd name="connsiteX6" fmla="*/ 203835 w 228600"/>
                <a:gd name="connsiteY6" fmla="*/ 54293 h 400050"/>
                <a:gd name="connsiteX7" fmla="*/ 127635 w 228600"/>
                <a:gd name="connsiteY7" fmla="*/ 22860 h 400050"/>
                <a:gd name="connsiteX8" fmla="*/ 47625 w 228600"/>
                <a:gd name="connsiteY8" fmla="*/ 93345 h 400050"/>
                <a:gd name="connsiteX9" fmla="*/ 232410 w 228600"/>
                <a:gd name="connsiteY9" fmla="*/ 303848 h 400050"/>
                <a:gd name="connsiteX10" fmla="*/ 115253 w 228600"/>
                <a:gd name="connsiteY10" fmla="*/ 408623 h 400050"/>
                <a:gd name="connsiteX11" fmla="*/ 0 w 228600"/>
                <a:gd name="connsiteY11" fmla="*/ 358140 h 400050"/>
                <a:gd name="connsiteX12" fmla="*/ 15240 w 228600"/>
                <a:gd name="connsiteY12" fmla="*/ 33909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400050">
                  <a:moveTo>
                    <a:pt x="15240" y="339090"/>
                  </a:moveTo>
                  <a:cubicBezTo>
                    <a:pt x="29528" y="357188"/>
                    <a:pt x="59055" y="384810"/>
                    <a:pt x="116205" y="384810"/>
                  </a:cubicBezTo>
                  <a:cubicBezTo>
                    <a:pt x="165735" y="384810"/>
                    <a:pt x="204788" y="353378"/>
                    <a:pt x="204788" y="303848"/>
                  </a:cubicBezTo>
                  <a:cubicBezTo>
                    <a:pt x="204788" y="186690"/>
                    <a:pt x="20955" y="212408"/>
                    <a:pt x="20955" y="97155"/>
                  </a:cubicBezTo>
                  <a:cubicBezTo>
                    <a:pt x="20955" y="33338"/>
                    <a:pt x="71438" y="0"/>
                    <a:pt x="126683" y="0"/>
                  </a:cubicBezTo>
                  <a:cubicBezTo>
                    <a:pt x="172403" y="0"/>
                    <a:pt x="204788" y="21908"/>
                    <a:pt x="219075" y="37148"/>
                  </a:cubicBezTo>
                  <a:lnTo>
                    <a:pt x="203835" y="54293"/>
                  </a:lnTo>
                  <a:cubicBezTo>
                    <a:pt x="188595" y="39053"/>
                    <a:pt x="165735" y="22860"/>
                    <a:pt x="127635" y="22860"/>
                  </a:cubicBezTo>
                  <a:cubicBezTo>
                    <a:pt x="86678" y="22860"/>
                    <a:pt x="47625" y="45720"/>
                    <a:pt x="47625" y="93345"/>
                  </a:cubicBezTo>
                  <a:cubicBezTo>
                    <a:pt x="47625" y="193358"/>
                    <a:pt x="232410" y="164783"/>
                    <a:pt x="232410" y="303848"/>
                  </a:cubicBezTo>
                  <a:cubicBezTo>
                    <a:pt x="232410" y="355283"/>
                    <a:pt x="189548" y="408623"/>
                    <a:pt x="115253" y="408623"/>
                  </a:cubicBezTo>
                  <a:cubicBezTo>
                    <a:pt x="60960" y="408623"/>
                    <a:pt x="15240" y="380048"/>
                    <a:pt x="0" y="358140"/>
                  </a:cubicBezTo>
                  <a:lnTo>
                    <a:pt x="15240" y="3390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xmlns="" id="{6F85A878-17B9-4510-A08F-8FD95CC186D4}"/>
                </a:ext>
              </a:extLst>
            </p:cNvPr>
            <p:cNvSpPr/>
            <p:nvPr/>
          </p:nvSpPr>
          <p:spPr>
            <a:xfrm>
              <a:off x="4383404" y="3589972"/>
              <a:ext cx="361950" cy="390525"/>
            </a:xfrm>
            <a:custGeom>
              <a:avLst/>
              <a:gdLst>
                <a:gd name="connsiteX0" fmla="*/ 236220 w 361950"/>
                <a:gd name="connsiteY0" fmla="*/ 235268 h 390525"/>
                <a:gd name="connsiteX1" fmla="*/ 236220 w 361950"/>
                <a:gd name="connsiteY1" fmla="*/ 213360 h 390525"/>
                <a:gd name="connsiteX2" fmla="*/ 367665 w 361950"/>
                <a:gd name="connsiteY2" fmla="*/ 213360 h 390525"/>
                <a:gd name="connsiteX3" fmla="*/ 193358 w 361950"/>
                <a:gd name="connsiteY3" fmla="*/ 391478 h 390525"/>
                <a:gd name="connsiteX4" fmla="*/ 0 w 361950"/>
                <a:gd name="connsiteY4" fmla="*/ 197168 h 390525"/>
                <a:gd name="connsiteX5" fmla="*/ 198120 w 361950"/>
                <a:gd name="connsiteY5" fmla="*/ 0 h 390525"/>
                <a:gd name="connsiteX6" fmla="*/ 337185 w 361950"/>
                <a:gd name="connsiteY6" fmla="*/ 54293 h 390525"/>
                <a:gd name="connsiteX7" fmla="*/ 321945 w 361950"/>
                <a:gd name="connsiteY7" fmla="*/ 71438 h 390525"/>
                <a:gd name="connsiteX8" fmla="*/ 199073 w 361950"/>
                <a:gd name="connsiteY8" fmla="*/ 22860 h 390525"/>
                <a:gd name="connsiteX9" fmla="*/ 24765 w 361950"/>
                <a:gd name="connsiteY9" fmla="*/ 198120 h 390525"/>
                <a:gd name="connsiteX10" fmla="*/ 194310 w 361950"/>
                <a:gd name="connsiteY10" fmla="*/ 370522 h 390525"/>
                <a:gd name="connsiteX11" fmla="*/ 343853 w 361950"/>
                <a:gd name="connsiteY11" fmla="*/ 236220 h 390525"/>
                <a:gd name="connsiteX12" fmla="*/ 236220 w 361950"/>
                <a:gd name="connsiteY12" fmla="*/ 23622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1950" h="390525">
                  <a:moveTo>
                    <a:pt x="236220" y="235268"/>
                  </a:moveTo>
                  <a:lnTo>
                    <a:pt x="236220" y="213360"/>
                  </a:lnTo>
                  <a:lnTo>
                    <a:pt x="367665" y="213360"/>
                  </a:lnTo>
                  <a:cubicBezTo>
                    <a:pt x="366713" y="333375"/>
                    <a:pt x="281940" y="391478"/>
                    <a:pt x="193358" y="391478"/>
                  </a:cubicBezTo>
                  <a:cubicBezTo>
                    <a:pt x="87630" y="391478"/>
                    <a:pt x="0" y="302895"/>
                    <a:pt x="0" y="197168"/>
                  </a:cubicBezTo>
                  <a:cubicBezTo>
                    <a:pt x="0" y="87630"/>
                    <a:pt x="82868" y="0"/>
                    <a:pt x="198120" y="0"/>
                  </a:cubicBezTo>
                  <a:cubicBezTo>
                    <a:pt x="283845" y="0"/>
                    <a:pt x="334328" y="51435"/>
                    <a:pt x="337185" y="54293"/>
                  </a:cubicBezTo>
                  <a:lnTo>
                    <a:pt x="321945" y="71438"/>
                  </a:lnTo>
                  <a:cubicBezTo>
                    <a:pt x="319088" y="68580"/>
                    <a:pt x="271463" y="22860"/>
                    <a:pt x="199073" y="22860"/>
                  </a:cubicBezTo>
                  <a:cubicBezTo>
                    <a:pt x="92393" y="22860"/>
                    <a:pt x="24765" y="99060"/>
                    <a:pt x="24765" y="198120"/>
                  </a:cubicBezTo>
                  <a:cubicBezTo>
                    <a:pt x="24765" y="283845"/>
                    <a:pt x="93345" y="370522"/>
                    <a:pt x="194310" y="370522"/>
                  </a:cubicBezTo>
                  <a:cubicBezTo>
                    <a:pt x="268605" y="370522"/>
                    <a:pt x="336233" y="324803"/>
                    <a:pt x="343853" y="236220"/>
                  </a:cubicBezTo>
                  <a:lnTo>
                    <a:pt x="236220" y="2362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xmlns="" id="{5B5AEF92-2189-4CFF-AA8A-DC44396A646E}"/>
                </a:ext>
              </a:extLst>
            </p:cNvPr>
            <p:cNvSpPr/>
            <p:nvPr/>
          </p:nvSpPr>
          <p:spPr>
            <a:xfrm>
              <a:off x="4845367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xmlns="" id="{81C7502D-91F7-419E-BC50-79387C449D61}"/>
                </a:ext>
              </a:extLst>
            </p:cNvPr>
            <p:cNvSpPr/>
            <p:nvPr/>
          </p:nvSpPr>
          <p:spPr>
            <a:xfrm>
              <a:off x="5975984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3 w 200025"/>
                <a:gd name="connsiteY2" fmla="*/ 0 h 371475"/>
                <a:gd name="connsiteX3" fmla="*/ 202883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3 w 200025"/>
                <a:gd name="connsiteY6" fmla="*/ 163830 h 371475"/>
                <a:gd name="connsiteX7" fmla="*/ 202883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3 w 200025"/>
                <a:gd name="connsiteY10" fmla="*/ 356235 h 371475"/>
                <a:gd name="connsiteX11" fmla="*/ 202883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3" y="0"/>
                  </a:lnTo>
                  <a:lnTo>
                    <a:pt x="202883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3" y="163830"/>
                  </a:lnTo>
                  <a:lnTo>
                    <a:pt x="202883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3" y="356235"/>
                  </a:lnTo>
                  <a:lnTo>
                    <a:pt x="202883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xmlns="" id="{1353ACA8-2552-4F8A-B161-6A1D1AF2C31C}"/>
                </a:ext>
              </a:extLst>
            </p:cNvPr>
            <p:cNvSpPr/>
            <p:nvPr/>
          </p:nvSpPr>
          <p:spPr>
            <a:xfrm>
              <a:off x="8041005" y="3596640"/>
              <a:ext cx="200025" cy="371475"/>
            </a:xfrm>
            <a:custGeom>
              <a:avLst/>
              <a:gdLst>
                <a:gd name="connsiteX0" fmla="*/ 0 w 200025"/>
                <a:gd name="connsiteY0" fmla="*/ 378142 h 371475"/>
                <a:gd name="connsiteX1" fmla="*/ 0 w 200025"/>
                <a:gd name="connsiteY1" fmla="*/ 0 h 371475"/>
                <a:gd name="connsiteX2" fmla="*/ 202882 w 200025"/>
                <a:gd name="connsiteY2" fmla="*/ 0 h 371475"/>
                <a:gd name="connsiteX3" fmla="*/ 202882 w 200025"/>
                <a:gd name="connsiteY3" fmla="*/ 21907 h 371475"/>
                <a:gd name="connsiteX4" fmla="*/ 23813 w 200025"/>
                <a:gd name="connsiteY4" fmla="*/ 21907 h 371475"/>
                <a:gd name="connsiteX5" fmla="*/ 23813 w 200025"/>
                <a:gd name="connsiteY5" fmla="*/ 163830 h 371475"/>
                <a:gd name="connsiteX6" fmla="*/ 202882 w 200025"/>
                <a:gd name="connsiteY6" fmla="*/ 163830 h 371475"/>
                <a:gd name="connsiteX7" fmla="*/ 202882 w 200025"/>
                <a:gd name="connsiteY7" fmla="*/ 185738 h 371475"/>
                <a:gd name="connsiteX8" fmla="*/ 23813 w 200025"/>
                <a:gd name="connsiteY8" fmla="*/ 185738 h 371475"/>
                <a:gd name="connsiteX9" fmla="*/ 23813 w 200025"/>
                <a:gd name="connsiteY9" fmla="*/ 356235 h 371475"/>
                <a:gd name="connsiteX10" fmla="*/ 202882 w 200025"/>
                <a:gd name="connsiteY10" fmla="*/ 356235 h 371475"/>
                <a:gd name="connsiteX11" fmla="*/ 202882 w 200025"/>
                <a:gd name="connsiteY11" fmla="*/ 378142 h 371475"/>
                <a:gd name="connsiteX12" fmla="*/ 0 w 200025"/>
                <a:gd name="connsiteY12" fmla="*/ 37814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025" h="371475">
                  <a:moveTo>
                    <a:pt x="0" y="378142"/>
                  </a:moveTo>
                  <a:lnTo>
                    <a:pt x="0" y="0"/>
                  </a:lnTo>
                  <a:lnTo>
                    <a:pt x="202882" y="0"/>
                  </a:lnTo>
                  <a:lnTo>
                    <a:pt x="202882" y="21907"/>
                  </a:lnTo>
                  <a:lnTo>
                    <a:pt x="23813" y="21907"/>
                  </a:lnTo>
                  <a:lnTo>
                    <a:pt x="23813" y="163830"/>
                  </a:lnTo>
                  <a:lnTo>
                    <a:pt x="202882" y="163830"/>
                  </a:lnTo>
                  <a:lnTo>
                    <a:pt x="202882" y="185738"/>
                  </a:lnTo>
                  <a:lnTo>
                    <a:pt x="23813" y="185738"/>
                  </a:lnTo>
                  <a:lnTo>
                    <a:pt x="23813" y="356235"/>
                  </a:lnTo>
                  <a:lnTo>
                    <a:pt x="202882" y="356235"/>
                  </a:lnTo>
                  <a:lnTo>
                    <a:pt x="202882" y="378142"/>
                  </a:lnTo>
                  <a:lnTo>
                    <a:pt x="0" y="37814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xmlns="" id="{FD7B44B5-7EFD-4402-AB27-130B15456743}"/>
                </a:ext>
              </a:extLst>
            </p:cNvPr>
            <p:cNvSpPr/>
            <p:nvPr/>
          </p:nvSpPr>
          <p:spPr>
            <a:xfrm>
              <a:off x="5138737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xmlns="" id="{61AAE093-578A-42A6-BC40-24624C6D7B37}"/>
                </a:ext>
              </a:extLst>
            </p:cNvPr>
            <p:cNvSpPr/>
            <p:nvPr/>
          </p:nvSpPr>
          <p:spPr>
            <a:xfrm>
              <a:off x="5556884" y="3589972"/>
              <a:ext cx="314325" cy="390525"/>
            </a:xfrm>
            <a:custGeom>
              <a:avLst/>
              <a:gdLst>
                <a:gd name="connsiteX0" fmla="*/ 321945 w 314325"/>
                <a:gd name="connsiteY0" fmla="*/ 344805 h 390525"/>
                <a:gd name="connsiteX1" fmla="*/ 198120 w 314325"/>
                <a:gd name="connsiteY1" fmla="*/ 391478 h 390525"/>
                <a:gd name="connsiteX2" fmla="*/ 0 w 314325"/>
                <a:gd name="connsiteY2" fmla="*/ 196215 h 390525"/>
                <a:gd name="connsiteX3" fmla="*/ 198120 w 314325"/>
                <a:gd name="connsiteY3" fmla="*/ 0 h 390525"/>
                <a:gd name="connsiteX4" fmla="*/ 321945 w 314325"/>
                <a:gd name="connsiteY4" fmla="*/ 46672 h 390525"/>
                <a:gd name="connsiteX5" fmla="*/ 307658 w 314325"/>
                <a:gd name="connsiteY5" fmla="*/ 64770 h 390525"/>
                <a:gd name="connsiteX6" fmla="*/ 193358 w 314325"/>
                <a:gd name="connsiteY6" fmla="*/ 21908 h 390525"/>
                <a:gd name="connsiteX7" fmla="*/ 24765 w 314325"/>
                <a:gd name="connsiteY7" fmla="*/ 198120 h 390525"/>
                <a:gd name="connsiteX8" fmla="*/ 198120 w 314325"/>
                <a:gd name="connsiteY8" fmla="*/ 369570 h 390525"/>
                <a:gd name="connsiteX9" fmla="*/ 310515 w 314325"/>
                <a:gd name="connsiteY9" fmla="*/ 328613 h 390525"/>
                <a:gd name="connsiteX10" fmla="*/ 321945 w 314325"/>
                <a:gd name="connsiteY10" fmla="*/ 34480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25" h="390525">
                  <a:moveTo>
                    <a:pt x="321945" y="344805"/>
                  </a:moveTo>
                  <a:cubicBezTo>
                    <a:pt x="287655" y="375285"/>
                    <a:pt x="244793" y="391478"/>
                    <a:pt x="198120" y="391478"/>
                  </a:cubicBezTo>
                  <a:cubicBezTo>
                    <a:pt x="84773" y="391478"/>
                    <a:pt x="0" y="303847"/>
                    <a:pt x="0" y="196215"/>
                  </a:cubicBezTo>
                  <a:cubicBezTo>
                    <a:pt x="0" y="87630"/>
                    <a:pt x="83820" y="0"/>
                    <a:pt x="198120" y="0"/>
                  </a:cubicBezTo>
                  <a:cubicBezTo>
                    <a:pt x="244793" y="0"/>
                    <a:pt x="287655" y="16193"/>
                    <a:pt x="321945" y="46672"/>
                  </a:cubicBezTo>
                  <a:lnTo>
                    <a:pt x="307658" y="64770"/>
                  </a:lnTo>
                  <a:cubicBezTo>
                    <a:pt x="286703" y="42863"/>
                    <a:pt x="251460" y="21908"/>
                    <a:pt x="193358" y="21908"/>
                  </a:cubicBezTo>
                  <a:cubicBezTo>
                    <a:pt x="99060" y="21908"/>
                    <a:pt x="24765" y="93345"/>
                    <a:pt x="24765" y="198120"/>
                  </a:cubicBezTo>
                  <a:cubicBezTo>
                    <a:pt x="24765" y="295275"/>
                    <a:pt x="103823" y="369570"/>
                    <a:pt x="198120" y="369570"/>
                  </a:cubicBezTo>
                  <a:cubicBezTo>
                    <a:pt x="242888" y="369570"/>
                    <a:pt x="282893" y="354330"/>
                    <a:pt x="310515" y="328613"/>
                  </a:cubicBezTo>
                  <a:lnTo>
                    <a:pt x="321945" y="34480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xmlns="" id="{CC034DFD-6EFB-4C27-A944-817485D831A1}"/>
                </a:ext>
              </a:extLst>
            </p:cNvPr>
            <p:cNvSpPr/>
            <p:nvPr/>
          </p:nvSpPr>
          <p:spPr>
            <a:xfrm>
              <a:off x="6881812" y="3596640"/>
              <a:ext cx="180975" cy="371475"/>
            </a:xfrm>
            <a:custGeom>
              <a:avLst/>
              <a:gdLst>
                <a:gd name="connsiteX0" fmla="*/ 0 w 180975"/>
                <a:gd name="connsiteY0" fmla="*/ 378142 h 371475"/>
                <a:gd name="connsiteX1" fmla="*/ 0 w 180975"/>
                <a:gd name="connsiteY1" fmla="*/ 0 h 371475"/>
                <a:gd name="connsiteX2" fmla="*/ 23813 w 180975"/>
                <a:gd name="connsiteY2" fmla="*/ 0 h 371475"/>
                <a:gd name="connsiteX3" fmla="*/ 23813 w 180975"/>
                <a:gd name="connsiteY3" fmla="*/ 357188 h 371475"/>
                <a:gd name="connsiteX4" fmla="*/ 186690 w 180975"/>
                <a:gd name="connsiteY4" fmla="*/ 357188 h 371475"/>
                <a:gd name="connsiteX5" fmla="*/ 186690 w 180975"/>
                <a:gd name="connsiteY5" fmla="*/ 379095 h 371475"/>
                <a:gd name="connsiteX6" fmla="*/ 0 w 180975"/>
                <a:gd name="connsiteY6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" h="371475">
                  <a:moveTo>
                    <a:pt x="0" y="378142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57188"/>
                  </a:lnTo>
                  <a:lnTo>
                    <a:pt x="186690" y="357188"/>
                  </a:lnTo>
                  <a:lnTo>
                    <a:pt x="186690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xmlns="" id="{3CB06268-61E8-4805-96E2-A7E276B13164}"/>
                </a:ext>
              </a:extLst>
            </p:cNvPr>
            <p:cNvSpPr/>
            <p:nvPr/>
          </p:nvSpPr>
          <p:spPr>
            <a:xfrm>
              <a:off x="7154227" y="3595687"/>
              <a:ext cx="190500" cy="371475"/>
            </a:xfrm>
            <a:custGeom>
              <a:avLst/>
              <a:gdLst>
                <a:gd name="connsiteX0" fmla="*/ 0 w 190500"/>
                <a:gd name="connsiteY0" fmla="*/ 379095 h 371475"/>
                <a:gd name="connsiteX1" fmla="*/ 0 w 190500"/>
                <a:gd name="connsiteY1" fmla="*/ 0 h 371475"/>
                <a:gd name="connsiteX2" fmla="*/ 66675 w 190500"/>
                <a:gd name="connsiteY2" fmla="*/ 0 h 371475"/>
                <a:gd name="connsiteX3" fmla="*/ 199072 w 190500"/>
                <a:gd name="connsiteY3" fmla="*/ 106680 h 371475"/>
                <a:gd name="connsiteX4" fmla="*/ 58103 w 190500"/>
                <a:gd name="connsiteY4" fmla="*/ 223838 h 371475"/>
                <a:gd name="connsiteX5" fmla="*/ 22860 w 190500"/>
                <a:gd name="connsiteY5" fmla="*/ 223838 h 371475"/>
                <a:gd name="connsiteX6" fmla="*/ 22860 w 190500"/>
                <a:gd name="connsiteY6" fmla="*/ 378143 h 371475"/>
                <a:gd name="connsiteX7" fmla="*/ 0 w 190500"/>
                <a:gd name="connsiteY7" fmla="*/ 378143 h 371475"/>
                <a:gd name="connsiteX8" fmla="*/ 60007 w 190500"/>
                <a:gd name="connsiteY8" fmla="*/ 202882 h 371475"/>
                <a:gd name="connsiteX9" fmla="*/ 175260 w 190500"/>
                <a:gd name="connsiteY9" fmla="*/ 108585 h 371475"/>
                <a:gd name="connsiteX10" fmla="*/ 72390 w 190500"/>
                <a:gd name="connsiteY10" fmla="*/ 22860 h 371475"/>
                <a:gd name="connsiteX11" fmla="*/ 24765 w 190500"/>
                <a:gd name="connsiteY11" fmla="*/ 22860 h 371475"/>
                <a:gd name="connsiteX12" fmla="*/ 24765 w 190500"/>
                <a:gd name="connsiteY12" fmla="*/ 202882 h 371475"/>
                <a:gd name="connsiteX13" fmla="*/ 60007 w 190500"/>
                <a:gd name="connsiteY13" fmla="*/ 20288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" h="371475">
                  <a:moveTo>
                    <a:pt x="0" y="379095"/>
                  </a:moveTo>
                  <a:lnTo>
                    <a:pt x="0" y="0"/>
                  </a:lnTo>
                  <a:lnTo>
                    <a:pt x="66675" y="0"/>
                  </a:lnTo>
                  <a:cubicBezTo>
                    <a:pt x="134303" y="0"/>
                    <a:pt x="199072" y="29528"/>
                    <a:pt x="199072" y="106680"/>
                  </a:cubicBezTo>
                  <a:cubicBezTo>
                    <a:pt x="199072" y="172403"/>
                    <a:pt x="154305" y="223838"/>
                    <a:pt x="58103" y="223838"/>
                  </a:cubicBezTo>
                  <a:lnTo>
                    <a:pt x="22860" y="223838"/>
                  </a:lnTo>
                  <a:lnTo>
                    <a:pt x="22860" y="378143"/>
                  </a:lnTo>
                  <a:lnTo>
                    <a:pt x="0" y="378143"/>
                  </a:lnTo>
                  <a:close/>
                  <a:moveTo>
                    <a:pt x="60007" y="202882"/>
                  </a:moveTo>
                  <a:cubicBezTo>
                    <a:pt x="130492" y="202882"/>
                    <a:pt x="175260" y="169545"/>
                    <a:pt x="175260" y="108585"/>
                  </a:cubicBezTo>
                  <a:cubicBezTo>
                    <a:pt x="175260" y="52388"/>
                    <a:pt x="132397" y="22860"/>
                    <a:pt x="72390" y="22860"/>
                  </a:cubicBezTo>
                  <a:lnTo>
                    <a:pt x="24765" y="22860"/>
                  </a:lnTo>
                  <a:lnTo>
                    <a:pt x="24765" y="202882"/>
                  </a:lnTo>
                  <a:lnTo>
                    <a:pt x="60007" y="20288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xmlns="" id="{6C97A2A0-FAE0-4713-BFA3-C1E4CFFB9935}"/>
                </a:ext>
              </a:extLst>
            </p:cNvPr>
            <p:cNvSpPr/>
            <p:nvPr/>
          </p:nvSpPr>
          <p:spPr>
            <a:xfrm>
              <a:off x="7446644" y="3595687"/>
              <a:ext cx="19050" cy="371475"/>
            </a:xfrm>
            <a:custGeom>
              <a:avLst/>
              <a:gdLst>
                <a:gd name="connsiteX0" fmla="*/ 0 w 19050"/>
                <a:gd name="connsiteY0" fmla="*/ 379095 h 371475"/>
                <a:gd name="connsiteX1" fmla="*/ 0 w 19050"/>
                <a:gd name="connsiteY1" fmla="*/ 0 h 371475"/>
                <a:gd name="connsiteX2" fmla="*/ 23813 w 19050"/>
                <a:gd name="connsiteY2" fmla="*/ 0 h 371475"/>
                <a:gd name="connsiteX3" fmla="*/ 23813 w 19050"/>
                <a:gd name="connsiteY3" fmla="*/ 379095 h 371475"/>
                <a:gd name="connsiteX4" fmla="*/ 0 w 19050"/>
                <a:gd name="connsiteY4" fmla="*/ 37909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71475">
                  <a:moveTo>
                    <a:pt x="0" y="379095"/>
                  </a:moveTo>
                  <a:lnTo>
                    <a:pt x="0" y="0"/>
                  </a:lnTo>
                  <a:lnTo>
                    <a:pt x="23813" y="0"/>
                  </a:lnTo>
                  <a:lnTo>
                    <a:pt x="23813" y="379095"/>
                  </a:lnTo>
                  <a:lnTo>
                    <a:pt x="0" y="3790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xmlns="" id="{E0262CCB-7F6D-4DC6-B833-7C627D3A02B3}"/>
                </a:ext>
              </a:extLst>
            </p:cNvPr>
            <p:cNvSpPr/>
            <p:nvPr/>
          </p:nvSpPr>
          <p:spPr>
            <a:xfrm>
              <a:off x="7597140" y="3587115"/>
              <a:ext cx="314325" cy="400050"/>
            </a:xfrm>
            <a:custGeom>
              <a:avLst/>
              <a:gdLst>
                <a:gd name="connsiteX0" fmla="*/ 23813 w 314325"/>
                <a:gd name="connsiteY0" fmla="*/ 63817 h 400050"/>
                <a:gd name="connsiteX1" fmla="*/ 23813 w 314325"/>
                <a:gd name="connsiteY1" fmla="*/ 387667 h 400050"/>
                <a:gd name="connsiteX2" fmla="*/ 0 w 314325"/>
                <a:gd name="connsiteY2" fmla="*/ 387667 h 400050"/>
                <a:gd name="connsiteX3" fmla="*/ 0 w 314325"/>
                <a:gd name="connsiteY3" fmla="*/ 0 h 400050"/>
                <a:gd name="connsiteX4" fmla="*/ 294322 w 314325"/>
                <a:gd name="connsiteY4" fmla="*/ 335280 h 400050"/>
                <a:gd name="connsiteX5" fmla="*/ 294322 w 314325"/>
                <a:gd name="connsiteY5" fmla="*/ 9525 h 400050"/>
                <a:gd name="connsiteX6" fmla="*/ 318135 w 314325"/>
                <a:gd name="connsiteY6" fmla="*/ 9525 h 400050"/>
                <a:gd name="connsiteX7" fmla="*/ 318135 w 314325"/>
                <a:gd name="connsiteY7" fmla="*/ 401003 h 400050"/>
                <a:gd name="connsiteX8" fmla="*/ 23813 w 314325"/>
                <a:gd name="connsiteY8" fmla="*/ 6381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325" h="400050">
                  <a:moveTo>
                    <a:pt x="23813" y="63817"/>
                  </a:moveTo>
                  <a:lnTo>
                    <a:pt x="23813" y="387667"/>
                  </a:lnTo>
                  <a:lnTo>
                    <a:pt x="0" y="387667"/>
                  </a:lnTo>
                  <a:lnTo>
                    <a:pt x="0" y="0"/>
                  </a:lnTo>
                  <a:lnTo>
                    <a:pt x="294322" y="335280"/>
                  </a:lnTo>
                  <a:lnTo>
                    <a:pt x="294322" y="9525"/>
                  </a:lnTo>
                  <a:lnTo>
                    <a:pt x="318135" y="9525"/>
                  </a:lnTo>
                  <a:lnTo>
                    <a:pt x="318135" y="401003"/>
                  </a:lnTo>
                  <a:lnTo>
                    <a:pt x="23813" y="6381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xmlns="" id="{B094F90D-DF58-462F-866E-34DBF3C42FA0}"/>
                </a:ext>
              </a:extLst>
            </p:cNvPr>
            <p:cNvSpPr/>
            <p:nvPr/>
          </p:nvSpPr>
          <p:spPr>
            <a:xfrm>
              <a:off x="3929062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7 w 428625"/>
                <a:gd name="connsiteY4" fmla="*/ 375285 h 371475"/>
                <a:gd name="connsiteX5" fmla="*/ 216217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7" y="375285"/>
                  </a:lnTo>
                  <a:lnTo>
                    <a:pt x="216217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xmlns="" id="{5ABF27EE-0259-4804-A2AE-BB8F6B535E55}"/>
                </a:ext>
              </a:extLst>
            </p:cNvPr>
            <p:cNvSpPr/>
            <p:nvPr/>
          </p:nvSpPr>
          <p:spPr>
            <a:xfrm>
              <a:off x="4046220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8097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809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xmlns="" id="{A50D7F6E-BA3C-47F4-BC0F-B1E279F73BDA}"/>
                </a:ext>
              </a:extLst>
            </p:cNvPr>
            <p:cNvSpPr/>
            <p:nvPr/>
          </p:nvSpPr>
          <p:spPr>
            <a:xfrm>
              <a:off x="6395084" y="3597592"/>
              <a:ext cx="428625" cy="371475"/>
            </a:xfrm>
            <a:custGeom>
              <a:avLst/>
              <a:gdLst>
                <a:gd name="connsiteX0" fmla="*/ 24765 w 428625"/>
                <a:gd name="connsiteY0" fmla="*/ 374332 h 371475"/>
                <a:gd name="connsiteX1" fmla="*/ 0 w 428625"/>
                <a:gd name="connsiteY1" fmla="*/ 374332 h 371475"/>
                <a:gd name="connsiteX2" fmla="*/ 217170 w 428625"/>
                <a:gd name="connsiteY2" fmla="*/ 0 h 371475"/>
                <a:gd name="connsiteX3" fmla="*/ 431483 w 428625"/>
                <a:gd name="connsiteY3" fmla="*/ 375285 h 371475"/>
                <a:gd name="connsiteX4" fmla="*/ 406718 w 428625"/>
                <a:gd name="connsiteY4" fmla="*/ 375285 h 371475"/>
                <a:gd name="connsiteX5" fmla="*/ 217170 w 428625"/>
                <a:gd name="connsiteY5" fmla="*/ 4286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25" h="371475">
                  <a:moveTo>
                    <a:pt x="24765" y="374332"/>
                  </a:moveTo>
                  <a:lnTo>
                    <a:pt x="0" y="374332"/>
                  </a:lnTo>
                  <a:lnTo>
                    <a:pt x="217170" y="0"/>
                  </a:lnTo>
                  <a:lnTo>
                    <a:pt x="431483" y="375285"/>
                  </a:lnTo>
                  <a:lnTo>
                    <a:pt x="406718" y="375285"/>
                  </a:lnTo>
                  <a:lnTo>
                    <a:pt x="217170" y="4286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xmlns="" id="{5D901B8A-857C-43AA-8890-BD5042F7D139}"/>
                </a:ext>
              </a:extLst>
            </p:cNvPr>
            <p:cNvSpPr/>
            <p:nvPr/>
          </p:nvSpPr>
          <p:spPr>
            <a:xfrm>
              <a:off x="6512242" y="3769042"/>
              <a:ext cx="133350" cy="200025"/>
            </a:xfrm>
            <a:custGeom>
              <a:avLst/>
              <a:gdLst>
                <a:gd name="connsiteX0" fmla="*/ 0 w 133350"/>
                <a:gd name="connsiteY0" fmla="*/ 10477 h 200025"/>
                <a:gd name="connsiteX1" fmla="*/ 110490 w 133350"/>
                <a:gd name="connsiteY1" fmla="*/ 203835 h 200025"/>
                <a:gd name="connsiteX2" fmla="*/ 135255 w 133350"/>
                <a:gd name="connsiteY2" fmla="*/ 203835 h 200025"/>
                <a:gd name="connsiteX3" fmla="*/ 19050 w 13335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00025">
                  <a:moveTo>
                    <a:pt x="0" y="10477"/>
                  </a:moveTo>
                  <a:lnTo>
                    <a:pt x="110490" y="203835"/>
                  </a:lnTo>
                  <a:lnTo>
                    <a:pt x="135255" y="20383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xmlns="" id="{C08C0663-D4FF-4FF6-9B33-057C73FD7DC0}"/>
                </a:ext>
              </a:extLst>
            </p:cNvPr>
            <p:cNvSpPr/>
            <p:nvPr/>
          </p:nvSpPr>
          <p:spPr>
            <a:xfrm>
              <a:off x="7734300" y="2309812"/>
              <a:ext cx="523875" cy="942975"/>
            </a:xfrm>
            <a:custGeom>
              <a:avLst/>
              <a:gdLst>
                <a:gd name="connsiteX0" fmla="*/ 100965 w 523875"/>
                <a:gd name="connsiteY0" fmla="*/ 855345 h 942975"/>
                <a:gd name="connsiteX1" fmla="*/ 100965 w 523875"/>
                <a:gd name="connsiteY1" fmla="*/ 488633 h 942975"/>
                <a:gd name="connsiteX2" fmla="*/ 530543 w 523875"/>
                <a:gd name="connsiteY2" fmla="*/ 488633 h 942975"/>
                <a:gd name="connsiteX3" fmla="*/ 530543 w 523875"/>
                <a:gd name="connsiteY3" fmla="*/ 392430 h 942975"/>
                <a:gd name="connsiteX4" fmla="*/ 100965 w 523875"/>
                <a:gd name="connsiteY4" fmla="*/ 392430 h 942975"/>
                <a:gd name="connsiteX5" fmla="*/ 100965 w 523875"/>
                <a:gd name="connsiteY5" fmla="*/ 94297 h 942975"/>
                <a:gd name="connsiteX6" fmla="*/ 530543 w 523875"/>
                <a:gd name="connsiteY6" fmla="*/ 94297 h 942975"/>
                <a:gd name="connsiteX7" fmla="*/ 530543 w 523875"/>
                <a:gd name="connsiteY7" fmla="*/ 0 h 942975"/>
                <a:gd name="connsiteX8" fmla="*/ 0 w 523875"/>
                <a:gd name="connsiteY8" fmla="*/ 0 h 942975"/>
                <a:gd name="connsiteX9" fmla="*/ 0 w 523875"/>
                <a:gd name="connsiteY9" fmla="*/ 949643 h 942975"/>
                <a:gd name="connsiteX10" fmla="*/ 530543 w 523875"/>
                <a:gd name="connsiteY10" fmla="*/ 949643 h 942975"/>
                <a:gd name="connsiteX11" fmla="*/ 530543 w 523875"/>
                <a:gd name="connsiteY11" fmla="*/ 855345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875" h="942975">
                  <a:moveTo>
                    <a:pt x="100965" y="855345"/>
                  </a:moveTo>
                  <a:lnTo>
                    <a:pt x="100965" y="488633"/>
                  </a:lnTo>
                  <a:lnTo>
                    <a:pt x="530543" y="488633"/>
                  </a:lnTo>
                  <a:lnTo>
                    <a:pt x="530543" y="392430"/>
                  </a:lnTo>
                  <a:lnTo>
                    <a:pt x="100965" y="392430"/>
                  </a:lnTo>
                  <a:lnTo>
                    <a:pt x="100965" y="94297"/>
                  </a:lnTo>
                  <a:lnTo>
                    <a:pt x="530543" y="94297"/>
                  </a:lnTo>
                  <a:lnTo>
                    <a:pt x="530543" y="0"/>
                  </a:lnTo>
                  <a:lnTo>
                    <a:pt x="0" y="0"/>
                  </a:lnTo>
                  <a:lnTo>
                    <a:pt x="0" y="949643"/>
                  </a:lnTo>
                  <a:lnTo>
                    <a:pt x="530543" y="949643"/>
                  </a:lnTo>
                  <a:lnTo>
                    <a:pt x="530543" y="8553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xmlns="" id="{DBD9F5B6-BA2C-4DEF-B3C2-D09F968626E8}"/>
                </a:ext>
              </a:extLst>
            </p:cNvPr>
            <p:cNvSpPr/>
            <p:nvPr/>
          </p:nvSpPr>
          <p:spPr>
            <a:xfrm>
              <a:off x="6940867" y="2310765"/>
              <a:ext cx="619125" cy="942975"/>
            </a:xfrm>
            <a:custGeom>
              <a:avLst/>
              <a:gdLst>
                <a:gd name="connsiteX0" fmla="*/ 0 w 619125"/>
                <a:gd name="connsiteY0" fmla="*/ 94297 h 942975"/>
                <a:gd name="connsiteX1" fmla="*/ 262890 w 619125"/>
                <a:gd name="connsiteY1" fmla="*/ 94297 h 942975"/>
                <a:gd name="connsiteX2" fmla="*/ 262890 w 619125"/>
                <a:gd name="connsiteY2" fmla="*/ 951547 h 942975"/>
                <a:gd name="connsiteX3" fmla="*/ 363855 w 619125"/>
                <a:gd name="connsiteY3" fmla="*/ 951547 h 942975"/>
                <a:gd name="connsiteX4" fmla="*/ 363855 w 619125"/>
                <a:gd name="connsiteY4" fmla="*/ 94297 h 942975"/>
                <a:gd name="connsiteX5" fmla="*/ 626745 w 619125"/>
                <a:gd name="connsiteY5" fmla="*/ 94297 h 942975"/>
                <a:gd name="connsiteX6" fmla="*/ 626745 w 619125"/>
                <a:gd name="connsiteY6" fmla="*/ 0 h 942975"/>
                <a:gd name="connsiteX7" fmla="*/ 0 w 619125"/>
                <a:gd name="connsiteY7" fmla="*/ 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942975">
                  <a:moveTo>
                    <a:pt x="0" y="94297"/>
                  </a:moveTo>
                  <a:lnTo>
                    <a:pt x="262890" y="94297"/>
                  </a:lnTo>
                  <a:lnTo>
                    <a:pt x="262890" y="951547"/>
                  </a:lnTo>
                  <a:lnTo>
                    <a:pt x="363855" y="951547"/>
                  </a:lnTo>
                  <a:lnTo>
                    <a:pt x="363855" y="94297"/>
                  </a:lnTo>
                  <a:lnTo>
                    <a:pt x="626745" y="94297"/>
                  </a:lnTo>
                  <a:lnTo>
                    <a:pt x="6267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xmlns="" id="{7A9FF689-32B4-4261-9A31-8160DE45ADD8}"/>
                </a:ext>
              </a:extLst>
            </p:cNvPr>
            <p:cNvSpPr/>
            <p:nvPr/>
          </p:nvSpPr>
          <p:spPr>
            <a:xfrm>
              <a:off x="4976812" y="2293620"/>
              <a:ext cx="923925" cy="981075"/>
            </a:xfrm>
            <a:custGeom>
              <a:avLst/>
              <a:gdLst>
                <a:gd name="connsiteX0" fmla="*/ 566738 w 923925"/>
                <a:gd name="connsiteY0" fmla="*/ 608647 h 981075"/>
                <a:gd name="connsiteX1" fmla="*/ 821055 w 923925"/>
                <a:gd name="connsiteY1" fmla="*/ 608647 h 981075"/>
                <a:gd name="connsiteX2" fmla="*/ 486728 w 923925"/>
                <a:gd name="connsiteY2" fmla="*/ 887730 h 981075"/>
                <a:gd name="connsiteX3" fmla="*/ 101917 w 923925"/>
                <a:gd name="connsiteY3" fmla="*/ 495300 h 981075"/>
                <a:gd name="connsiteX4" fmla="*/ 499110 w 923925"/>
                <a:gd name="connsiteY4" fmla="*/ 96202 h 981075"/>
                <a:gd name="connsiteX5" fmla="*/ 777240 w 923925"/>
                <a:gd name="connsiteY5" fmla="*/ 206692 h 981075"/>
                <a:gd name="connsiteX6" fmla="*/ 793433 w 923925"/>
                <a:gd name="connsiteY6" fmla="*/ 226695 h 981075"/>
                <a:gd name="connsiteX7" fmla="*/ 857250 w 923925"/>
                <a:gd name="connsiteY7" fmla="*/ 151447 h 981075"/>
                <a:gd name="connsiteX8" fmla="*/ 846772 w 923925"/>
                <a:gd name="connsiteY8" fmla="*/ 138113 h 981075"/>
                <a:gd name="connsiteX9" fmla="*/ 497205 w 923925"/>
                <a:gd name="connsiteY9" fmla="*/ 0 h 981075"/>
                <a:gd name="connsiteX10" fmla="*/ 0 w 923925"/>
                <a:gd name="connsiteY10" fmla="*/ 495300 h 981075"/>
                <a:gd name="connsiteX11" fmla="*/ 486728 w 923925"/>
                <a:gd name="connsiteY11" fmla="*/ 983933 h 981075"/>
                <a:gd name="connsiteX12" fmla="*/ 926782 w 923925"/>
                <a:gd name="connsiteY12" fmla="*/ 536258 h 981075"/>
                <a:gd name="connsiteX13" fmla="*/ 926782 w 923925"/>
                <a:gd name="connsiteY13" fmla="*/ 514350 h 981075"/>
                <a:gd name="connsiteX14" fmla="*/ 567690 w 923925"/>
                <a:gd name="connsiteY14" fmla="*/ 514350 h 981075"/>
                <a:gd name="connsiteX15" fmla="*/ 567690 w 923925"/>
                <a:gd name="connsiteY15" fmla="*/ 608647 h 98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3925" h="981075">
                  <a:moveTo>
                    <a:pt x="566738" y="608647"/>
                  </a:moveTo>
                  <a:lnTo>
                    <a:pt x="821055" y="608647"/>
                  </a:lnTo>
                  <a:cubicBezTo>
                    <a:pt x="792480" y="814388"/>
                    <a:pt x="623888" y="887730"/>
                    <a:pt x="486728" y="887730"/>
                  </a:cubicBezTo>
                  <a:cubicBezTo>
                    <a:pt x="301942" y="887730"/>
                    <a:pt x="101917" y="738188"/>
                    <a:pt x="101917" y="495300"/>
                  </a:cubicBezTo>
                  <a:cubicBezTo>
                    <a:pt x="101917" y="260033"/>
                    <a:pt x="264795" y="96202"/>
                    <a:pt x="499110" y="96202"/>
                  </a:cubicBezTo>
                  <a:cubicBezTo>
                    <a:pt x="668655" y="96202"/>
                    <a:pt x="776288" y="205740"/>
                    <a:pt x="777240" y="206692"/>
                  </a:cubicBezTo>
                  <a:lnTo>
                    <a:pt x="793433" y="226695"/>
                  </a:lnTo>
                  <a:lnTo>
                    <a:pt x="857250" y="151447"/>
                  </a:lnTo>
                  <a:lnTo>
                    <a:pt x="846772" y="138113"/>
                  </a:lnTo>
                  <a:cubicBezTo>
                    <a:pt x="845820" y="137160"/>
                    <a:pt x="718185" y="0"/>
                    <a:pt x="497205" y="0"/>
                  </a:cubicBezTo>
                  <a:cubicBezTo>
                    <a:pt x="213360" y="0"/>
                    <a:pt x="0" y="212408"/>
                    <a:pt x="0" y="495300"/>
                  </a:cubicBezTo>
                  <a:cubicBezTo>
                    <a:pt x="0" y="760095"/>
                    <a:pt x="222885" y="983933"/>
                    <a:pt x="486728" y="983933"/>
                  </a:cubicBezTo>
                  <a:cubicBezTo>
                    <a:pt x="703897" y="983933"/>
                    <a:pt x="923925" y="845820"/>
                    <a:pt x="926782" y="536258"/>
                  </a:cubicBezTo>
                  <a:lnTo>
                    <a:pt x="926782" y="514350"/>
                  </a:lnTo>
                  <a:lnTo>
                    <a:pt x="567690" y="514350"/>
                  </a:lnTo>
                  <a:lnTo>
                    <a:pt x="567690" y="60864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xmlns="" id="{1D154EF3-FA11-4F88-810B-46152BD4DD9A}"/>
                </a:ext>
              </a:extLst>
            </p:cNvPr>
            <p:cNvSpPr/>
            <p:nvPr/>
          </p:nvSpPr>
          <p:spPr>
            <a:xfrm>
              <a:off x="3926205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5760 w 1076325"/>
                <a:gd name="connsiteY5" fmla="*/ 486728 h 933450"/>
                <a:gd name="connsiteX6" fmla="*/ 541020 w 1076325"/>
                <a:gd name="connsiteY6" fmla="*/ 184785 h 933450"/>
                <a:gd name="connsiteX7" fmla="*/ 970598 w 1076325"/>
                <a:gd name="connsiteY7" fmla="*/ 936308 h 933450"/>
                <a:gd name="connsiteX8" fmla="*/ 1077278 w 1076325"/>
                <a:gd name="connsiteY8" fmla="*/ 936308 h 933450"/>
                <a:gd name="connsiteX9" fmla="*/ 541973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5760" y="486728"/>
                  </a:lnTo>
                  <a:lnTo>
                    <a:pt x="541020" y="184785"/>
                  </a:lnTo>
                  <a:lnTo>
                    <a:pt x="970598" y="936308"/>
                  </a:lnTo>
                  <a:lnTo>
                    <a:pt x="1077278" y="936308"/>
                  </a:lnTo>
                  <a:lnTo>
                    <a:pt x="541973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xmlns="" id="{B7E9B17C-9D52-4899-BAA3-CB29A80129E5}"/>
                </a:ext>
              </a:extLst>
            </p:cNvPr>
            <p:cNvSpPr/>
            <p:nvPr/>
          </p:nvSpPr>
          <p:spPr>
            <a:xfrm>
              <a:off x="5937884" y="2316479"/>
              <a:ext cx="1076325" cy="933450"/>
            </a:xfrm>
            <a:custGeom>
              <a:avLst/>
              <a:gdLst>
                <a:gd name="connsiteX0" fmla="*/ 0 w 1076325"/>
                <a:gd name="connsiteY0" fmla="*/ 935355 h 933450"/>
                <a:gd name="connsiteX1" fmla="*/ 106680 w 1076325"/>
                <a:gd name="connsiteY1" fmla="*/ 935355 h 933450"/>
                <a:gd name="connsiteX2" fmla="*/ 344805 w 1076325"/>
                <a:gd name="connsiteY2" fmla="*/ 523875 h 933450"/>
                <a:gd name="connsiteX3" fmla="*/ 581025 w 1076325"/>
                <a:gd name="connsiteY3" fmla="*/ 939165 h 933450"/>
                <a:gd name="connsiteX4" fmla="*/ 622935 w 1076325"/>
                <a:gd name="connsiteY4" fmla="*/ 939165 h 933450"/>
                <a:gd name="connsiteX5" fmla="*/ 366713 w 1076325"/>
                <a:gd name="connsiteY5" fmla="*/ 486728 h 933450"/>
                <a:gd name="connsiteX6" fmla="*/ 541972 w 1076325"/>
                <a:gd name="connsiteY6" fmla="*/ 184785 h 933450"/>
                <a:gd name="connsiteX7" fmla="*/ 971550 w 1076325"/>
                <a:gd name="connsiteY7" fmla="*/ 936308 h 933450"/>
                <a:gd name="connsiteX8" fmla="*/ 1077278 w 1076325"/>
                <a:gd name="connsiteY8" fmla="*/ 936308 h 933450"/>
                <a:gd name="connsiteX9" fmla="*/ 541972 w 1076325"/>
                <a:gd name="connsiteY9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6325" h="933450">
                  <a:moveTo>
                    <a:pt x="0" y="935355"/>
                  </a:moveTo>
                  <a:lnTo>
                    <a:pt x="106680" y="935355"/>
                  </a:lnTo>
                  <a:lnTo>
                    <a:pt x="344805" y="523875"/>
                  </a:lnTo>
                  <a:lnTo>
                    <a:pt x="581025" y="939165"/>
                  </a:lnTo>
                  <a:lnTo>
                    <a:pt x="622935" y="939165"/>
                  </a:lnTo>
                  <a:lnTo>
                    <a:pt x="366713" y="486728"/>
                  </a:lnTo>
                  <a:lnTo>
                    <a:pt x="541972" y="184785"/>
                  </a:lnTo>
                  <a:lnTo>
                    <a:pt x="971550" y="936308"/>
                  </a:lnTo>
                  <a:lnTo>
                    <a:pt x="1077278" y="936308"/>
                  </a:lnTo>
                  <a:lnTo>
                    <a:pt x="54197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Graphique 28">
            <a:extLst>
              <a:ext uri="{FF2B5EF4-FFF2-40B4-BE49-F238E27FC236}">
                <a16:creationId xmlns:a16="http://schemas.microsoft.com/office/drawing/2014/main" xmlns="" id="{83213715-C6E6-4EC4-A270-79AE9F2B1F19}"/>
              </a:ext>
            </a:extLst>
          </p:cNvPr>
          <p:cNvSpPr/>
          <p:nvPr userDrawn="1"/>
        </p:nvSpPr>
        <p:spPr>
          <a:xfrm>
            <a:off x="0" y="5515582"/>
            <a:ext cx="1076325" cy="1330212"/>
          </a:xfrm>
          <a:custGeom>
            <a:avLst/>
            <a:gdLst>
              <a:gd name="connsiteX0" fmla="*/ 1468391 w 1655020"/>
              <a:gd name="connsiteY0" fmla="*/ 1989546 h 1971939"/>
              <a:gd name="connsiteX1" fmla="*/ 1686713 w 1655020"/>
              <a:gd name="connsiteY1" fmla="*/ 1989546 h 1971939"/>
              <a:gd name="connsiteX2" fmla="*/ 581018 w 1655020"/>
              <a:gd name="connsiteY2" fmla="*/ 0 h 1971939"/>
              <a:gd name="connsiteX3" fmla="*/ 0 w 1655020"/>
              <a:gd name="connsiteY3" fmla="*/ 1028226 h 1971939"/>
              <a:gd name="connsiteX4" fmla="*/ 0 w 1655020"/>
              <a:gd name="connsiteY4" fmla="*/ 1415571 h 1971939"/>
              <a:gd name="connsiteX5" fmla="*/ 172545 w 1655020"/>
              <a:gd name="connsiteY5" fmla="*/ 1112738 h 1971939"/>
              <a:gd name="connsiteX6" fmla="*/ 662008 w 1655020"/>
              <a:gd name="connsiteY6" fmla="*/ 1996589 h 1971939"/>
              <a:gd name="connsiteX7" fmla="*/ 746520 w 1655020"/>
              <a:gd name="connsiteY7" fmla="*/ 1996589 h 1971939"/>
              <a:gd name="connsiteX8" fmla="*/ 214801 w 1655020"/>
              <a:gd name="connsiteY8" fmla="*/ 1035268 h 1971939"/>
              <a:gd name="connsiteX9" fmla="*/ 577497 w 1655020"/>
              <a:gd name="connsiteY9" fmla="*/ 394388 h 197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020" h="1971939">
                <a:moveTo>
                  <a:pt x="1468391" y="1989546"/>
                </a:moveTo>
                <a:lnTo>
                  <a:pt x="1686713" y="1989546"/>
                </a:lnTo>
                <a:lnTo>
                  <a:pt x="581018" y="0"/>
                </a:lnTo>
                <a:lnTo>
                  <a:pt x="0" y="1028226"/>
                </a:lnTo>
                <a:lnTo>
                  <a:pt x="0" y="1415571"/>
                </a:lnTo>
                <a:lnTo>
                  <a:pt x="172545" y="1112738"/>
                </a:lnTo>
                <a:lnTo>
                  <a:pt x="662008" y="1996589"/>
                </a:lnTo>
                <a:lnTo>
                  <a:pt x="746520" y="1996589"/>
                </a:lnTo>
                <a:lnTo>
                  <a:pt x="214801" y="1035268"/>
                </a:lnTo>
                <a:lnTo>
                  <a:pt x="577497" y="394388"/>
                </a:lnTo>
                <a:close/>
              </a:path>
            </a:pathLst>
          </a:custGeom>
          <a:solidFill>
            <a:srgbClr val="F3F2F4">
              <a:alpha val="25000"/>
            </a:srgbClr>
          </a:solidFill>
          <a:ln w="3512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xmlns="" id="{023E403D-7123-48E6-9F39-7578ECFED8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2475" y="4038069"/>
            <a:ext cx="5343525" cy="137555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00000"/>
              </a:lnSpc>
              <a:defRPr sz="4200" b="1" cap="all" baseline="0">
                <a:solidFill>
                  <a:schemeClr val="bg1"/>
                </a:solidFill>
                <a:latin typeface="Calibri "/>
              </a:defRPr>
            </a:lvl1pPr>
          </a:lstStyle>
          <a:p>
            <a:r>
              <a:rPr lang="fr-FR"/>
              <a:t>PAGE DE</a:t>
            </a:r>
            <a:br>
              <a:rPr lang="fr-FR"/>
            </a:br>
            <a:r>
              <a:rPr lang="fr-FR"/>
              <a:t>TITRE</a:t>
            </a:r>
          </a:p>
        </p:txBody>
      </p:sp>
      <p:sp>
        <p:nvSpPr>
          <p:cNvPr id="55" name="Espace réservé du texte 54">
            <a:extLst>
              <a:ext uri="{FF2B5EF4-FFF2-40B4-BE49-F238E27FC236}">
                <a16:creationId xmlns:a16="http://schemas.microsoft.com/office/drawing/2014/main" xmlns="" id="{C31CB5A2-895E-4656-981B-FC3BB908FA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0702" y="2224391"/>
            <a:ext cx="1714500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/>
              <a:t>N°</a:t>
            </a:r>
          </a:p>
        </p:txBody>
      </p:sp>
    </p:spTree>
    <p:extLst>
      <p:ext uri="{BB962C8B-B14F-4D97-AF65-F5344CB8AC3E}">
        <p14:creationId xmlns:p14="http://schemas.microsoft.com/office/powerpoint/2010/main" val="268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0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6" r:id="rId2"/>
    <p:sldLayoutId id="2147483687" r:id="rId3"/>
    <p:sldLayoutId id="2147483688" r:id="rId4"/>
    <p:sldLayoutId id="2147483661" r:id="rId5"/>
    <p:sldLayoutId id="2147483672" r:id="rId6"/>
    <p:sldLayoutId id="2147483673" r:id="rId7"/>
    <p:sldLayoutId id="2147483674" r:id="rId8"/>
    <p:sldLayoutId id="2147483663" r:id="rId9"/>
    <p:sldLayoutId id="2147483662" r:id="rId10"/>
    <p:sldLayoutId id="2147483689" r:id="rId11"/>
    <p:sldLayoutId id="2147483695" r:id="rId12"/>
    <p:sldLayoutId id="2147483692" r:id="rId13"/>
    <p:sldLayoutId id="2147483693" r:id="rId14"/>
    <p:sldLayoutId id="2147483694" r:id="rId15"/>
    <p:sldLayoutId id="2147483690" r:id="rId16"/>
    <p:sldLayoutId id="2147483691" r:id="rId17"/>
    <p:sldLayoutId id="2147483665" r:id="rId18"/>
    <p:sldLayoutId id="2147483666" r:id="rId19"/>
    <p:sldLayoutId id="2147483696" r:id="rId20"/>
    <p:sldLayoutId id="2147483667" r:id="rId21"/>
    <p:sldLayoutId id="2147483697" r:id="rId22"/>
    <p:sldLayoutId id="2147483698" r:id="rId23"/>
    <p:sldLayoutId id="2147483668" r:id="rId24"/>
    <p:sldLayoutId id="2147483699" r:id="rId25"/>
    <p:sldLayoutId id="2147483700" r:id="rId26"/>
    <p:sldLayoutId id="2147483669" r:id="rId27"/>
    <p:sldLayoutId id="2147483701" r:id="rId28"/>
    <p:sldLayoutId id="2147483702" r:id="rId29"/>
    <p:sldLayoutId id="2147483703" r:id="rId30"/>
    <p:sldLayoutId id="2147483704" r:id="rId31"/>
    <p:sldLayoutId id="2147483670" r:id="rId32"/>
    <p:sldLayoutId id="2147483705" r:id="rId33"/>
    <p:sldLayoutId id="2147483706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contact@agate-territoires.fr" TargetMode="Externa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0FE7635-F685-467B-A4CC-7F70A0FC0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b"/>
          <a:lstStyle/>
          <a:p>
            <a:r>
              <a:rPr lang="fr-FR" dirty="0"/>
              <a:t>Présentation du modèle géographique de simplu3D</a:t>
            </a:r>
            <a:endParaRPr lang="fr-FR" sz="2100" dirty="0"/>
          </a:p>
        </p:txBody>
      </p:sp>
    </p:spTree>
    <p:extLst>
      <p:ext uri="{BB962C8B-B14F-4D97-AF65-F5344CB8AC3E}">
        <p14:creationId xmlns:p14="http://schemas.microsoft.com/office/powerpoint/2010/main" val="756306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du règlement</a:t>
            </a:r>
          </a:p>
        </p:txBody>
      </p:sp>
      <p:sp>
        <p:nvSpPr>
          <p:cNvPr id="18" name="Line 1">
            <a:extLst>
              <a:ext uri="{FF2B5EF4-FFF2-40B4-BE49-F238E27FC236}">
                <a16:creationId xmlns:a16="http://schemas.microsoft.com/office/drawing/2014/main" xmlns="" id="{CFF28793-738E-2ABF-506C-C15BE56C3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757" y="262096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3" name="Line 6">
            <a:extLst>
              <a:ext uri="{FF2B5EF4-FFF2-40B4-BE49-F238E27FC236}">
                <a16:creationId xmlns:a16="http://schemas.microsoft.com/office/drawing/2014/main" xmlns="" id="{CCF7DD17-2ED9-272F-A219-77363B71E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757" y="13954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xmlns="" id="{E9FECB15-AF18-A0C2-C131-504C2084B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082" y="841375"/>
            <a:ext cx="1273175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UrbaZone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xmlns="" id="{54E9046B-150D-2E58-FF64-51F7127E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8413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UrbaDocument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xmlns="" id="{058FBDF6-6BA8-FC7C-1D4F-F27F279D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20605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Prescription</a:t>
            </a: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xmlns="" id="{3DAF631B-D6FE-AE92-09CD-6579EF79B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382" y="2074863"/>
            <a:ext cx="1843088" cy="544512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BoundarySurface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xmlns="" id="{E232BB9D-8CF9-6DD7-1169-971A6B1CD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045" y="5776913"/>
            <a:ext cx="1655762" cy="544512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Building</a:t>
            </a: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xmlns="" id="{D39C70FD-21CC-807A-894E-43A646FD0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045" y="3297238"/>
            <a:ext cx="1655762" cy="542925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BuildingPart</a:t>
            </a: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xmlns="" id="{EB0FDB21-E69C-D03F-CCB5-BEFCB567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482" y="5757863"/>
            <a:ext cx="1935163" cy="544512"/>
          </a:xfrm>
          <a:prstGeom prst="rect">
            <a:avLst/>
          </a:prstGeom>
          <a:solidFill>
            <a:srgbClr val="F9AD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BasicUnitProperty</a:t>
            </a: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xmlns="" id="{8FB0240E-6D31-4BD6-1AC4-9B5EB52E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482" y="4519613"/>
            <a:ext cx="1935163" cy="544512"/>
          </a:xfrm>
          <a:prstGeom prst="rect">
            <a:avLst/>
          </a:prstGeom>
          <a:solidFill>
            <a:srgbClr val="F9AD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CadastralParcel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CB205802-C5AF-6E0F-E2B3-69A69C6BC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970" y="3297238"/>
            <a:ext cx="1935162" cy="542925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PublicSpace</a:t>
            </a:r>
          </a:p>
        </p:txBody>
      </p:sp>
      <p:sp>
        <p:nvSpPr>
          <p:cNvPr id="34" name="Line 19">
            <a:extLst>
              <a:ext uri="{FF2B5EF4-FFF2-40B4-BE49-F238E27FC236}">
                <a16:creationId xmlns:a16="http://schemas.microsoft.com/office/drawing/2014/main" xmlns="" id="{99BEDE95-1892-D7A6-557B-D9AEB0CE88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7207" y="1127125"/>
            <a:ext cx="655638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6" name="Line 21">
            <a:extLst>
              <a:ext uri="{FF2B5EF4-FFF2-40B4-BE49-F238E27FC236}">
                <a16:creationId xmlns:a16="http://schemas.microsoft.com/office/drawing/2014/main" xmlns="" id="{F9A553B3-AE52-2729-4FDF-03773456D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857" y="50530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7" name="Line 22">
            <a:extLst>
              <a:ext uri="{FF2B5EF4-FFF2-40B4-BE49-F238E27FC236}">
                <a16:creationId xmlns:a16="http://schemas.microsoft.com/office/drawing/2014/main" xmlns="" id="{C7B1576B-7350-3E43-1861-8480E42EDB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2132" y="3844925"/>
            <a:ext cx="1588" cy="19319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8" name="Line 23">
            <a:extLst>
              <a:ext uri="{FF2B5EF4-FFF2-40B4-BE49-F238E27FC236}">
                <a16:creationId xmlns:a16="http://schemas.microsoft.com/office/drawing/2014/main" xmlns="" id="{D353DC51-23B5-39CD-3A58-6AF3897B6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2132" y="2619375"/>
            <a:ext cx="1588" cy="68103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xmlns="" id="{C1071AAF-D18E-EB56-754B-F999B5D1A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432" y="4552950"/>
            <a:ext cx="476250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655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736600" indent="-27940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spcBef>
                <a:spcPts val="600"/>
              </a:spcBef>
              <a:buClrTx/>
              <a:buFontTx/>
              <a:buNone/>
            </a:pPr>
            <a:r>
              <a:rPr lang="fr-FR" altLang="fr-FR" sz="1900" dirty="0">
                <a:solidFill>
                  <a:srgbClr val="7E0000"/>
                </a:solidFill>
                <a:latin typeface="Calibri" panose="020F0502020204030204" pitchFamily="34" charset="0"/>
              </a:rPr>
              <a:t>Classes provenant de :</a:t>
            </a:r>
          </a:p>
          <a:p>
            <a:pPr lvl="1">
              <a:spcBef>
                <a:spcPts val="500"/>
              </a:spcBef>
              <a:buClr>
                <a:srgbClr val="92D050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92D050"/>
                </a:solidFill>
                <a:latin typeface="Calibri" panose="020F0502020204030204" pitchFamily="34" charset="0"/>
              </a:rPr>
              <a:t>CNIG</a:t>
            </a:r>
            <a:r>
              <a:rPr lang="fr-FR" altLang="fr-FR" sz="1900" dirty="0">
                <a:latin typeface="Calibri" panose="020F0502020204030204" pitchFamily="34" charset="0"/>
              </a:rPr>
              <a:t> – prescription graphiques</a:t>
            </a:r>
          </a:p>
          <a:p>
            <a:pPr lvl="1">
              <a:spcBef>
                <a:spcPts val="500"/>
              </a:spcBef>
              <a:buClr>
                <a:srgbClr val="F9ADE0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F9ADE0"/>
                </a:solidFill>
                <a:latin typeface="Calibri" panose="020F0502020204030204" pitchFamily="34" charset="0"/>
              </a:rPr>
              <a:t>Inspire</a:t>
            </a:r>
            <a:r>
              <a:rPr lang="fr-FR" altLang="fr-FR" sz="1900" dirty="0">
                <a:latin typeface="Calibri" panose="020F0502020204030204" pitchFamily="34" charset="0"/>
              </a:rPr>
              <a:t> – parcelles cadastrales,</a:t>
            </a:r>
          </a:p>
          <a:p>
            <a:pPr marL="741363" lvl="1">
              <a:spcBef>
                <a:spcPts val="500"/>
              </a:spcBef>
              <a:buClrTx/>
              <a:buFontTx/>
              <a:buNone/>
            </a:pPr>
            <a:endParaRPr lang="fr-FR" altLang="fr-FR" sz="1900" dirty="0">
              <a:solidFill>
                <a:srgbClr val="B3B3B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4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du règlement</a:t>
            </a:r>
          </a:p>
        </p:txBody>
      </p:sp>
      <p:sp>
        <p:nvSpPr>
          <p:cNvPr id="18" name="Line 1">
            <a:extLst>
              <a:ext uri="{FF2B5EF4-FFF2-40B4-BE49-F238E27FC236}">
                <a16:creationId xmlns:a16="http://schemas.microsoft.com/office/drawing/2014/main" xmlns="" id="{CFF28793-738E-2ABF-506C-C15BE56C3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757" y="262096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3" name="Line 6">
            <a:extLst>
              <a:ext uri="{FF2B5EF4-FFF2-40B4-BE49-F238E27FC236}">
                <a16:creationId xmlns:a16="http://schemas.microsoft.com/office/drawing/2014/main" xmlns="" id="{CCF7DD17-2ED9-272F-A219-77363B71E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757" y="13954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xmlns="" id="{E9FECB15-AF18-A0C2-C131-504C2084B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082" y="841375"/>
            <a:ext cx="1273175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UrbaZone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xmlns="" id="{54E9046B-150D-2E58-FF64-51F7127E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8413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UrbaDocument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xmlns="" id="{058FBDF6-6BA8-FC7C-1D4F-F27F279D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20605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Prescription</a:t>
            </a: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xmlns="" id="{3DAF631B-D6FE-AE92-09CD-6579EF79B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382" y="2074863"/>
            <a:ext cx="1843088" cy="544512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BoundarySurface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xmlns="" id="{E232BB9D-8CF9-6DD7-1169-971A6B1CD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045" y="5776913"/>
            <a:ext cx="1655762" cy="544512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Building</a:t>
            </a: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xmlns="" id="{D39C70FD-21CC-807A-894E-43A646FD0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045" y="3297238"/>
            <a:ext cx="1655762" cy="542925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BuildingPart</a:t>
            </a: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xmlns="" id="{EB0FDB21-E69C-D03F-CCB5-BEFCB567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482" y="5757863"/>
            <a:ext cx="1935163" cy="544512"/>
          </a:xfrm>
          <a:prstGeom prst="rect">
            <a:avLst/>
          </a:prstGeom>
          <a:solidFill>
            <a:srgbClr val="F9AD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BasicUnitProperty</a:t>
            </a: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xmlns="" id="{8FB0240E-6D31-4BD6-1AC4-9B5EB52E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482" y="4519613"/>
            <a:ext cx="1935163" cy="544512"/>
          </a:xfrm>
          <a:prstGeom prst="rect">
            <a:avLst/>
          </a:prstGeom>
          <a:solidFill>
            <a:srgbClr val="F9AD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CadastralParcel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CB205802-C5AF-6E0F-E2B3-69A69C6BC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970" y="3297238"/>
            <a:ext cx="1935162" cy="542925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PublicSpace</a:t>
            </a:r>
          </a:p>
        </p:txBody>
      </p:sp>
      <p:sp>
        <p:nvSpPr>
          <p:cNvPr id="34" name="Line 19">
            <a:extLst>
              <a:ext uri="{FF2B5EF4-FFF2-40B4-BE49-F238E27FC236}">
                <a16:creationId xmlns:a16="http://schemas.microsoft.com/office/drawing/2014/main" xmlns="" id="{99BEDE95-1892-D7A6-557B-D9AEB0CE88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7207" y="1127125"/>
            <a:ext cx="655638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6" name="Line 21">
            <a:extLst>
              <a:ext uri="{FF2B5EF4-FFF2-40B4-BE49-F238E27FC236}">
                <a16:creationId xmlns:a16="http://schemas.microsoft.com/office/drawing/2014/main" xmlns="" id="{F9A553B3-AE52-2729-4FDF-03773456D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857" y="50530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7" name="Line 22">
            <a:extLst>
              <a:ext uri="{FF2B5EF4-FFF2-40B4-BE49-F238E27FC236}">
                <a16:creationId xmlns:a16="http://schemas.microsoft.com/office/drawing/2014/main" xmlns="" id="{C7B1576B-7350-3E43-1861-8480E42EDB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2132" y="3844925"/>
            <a:ext cx="1588" cy="19319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8" name="Line 23">
            <a:extLst>
              <a:ext uri="{FF2B5EF4-FFF2-40B4-BE49-F238E27FC236}">
                <a16:creationId xmlns:a16="http://schemas.microsoft.com/office/drawing/2014/main" xmlns="" id="{D353DC51-23B5-39CD-3A58-6AF3897B6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2132" y="2619375"/>
            <a:ext cx="1588" cy="68103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xmlns="" id="{C1071AAF-D18E-EB56-754B-F999B5D1A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432" y="4552950"/>
            <a:ext cx="476250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655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736600" indent="-27940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spcBef>
                <a:spcPts val="600"/>
              </a:spcBef>
              <a:buClrTx/>
              <a:buFontTx/>
              <a:buNone/>
            </a:pPr>
            <a:r>
              <a:rPr lang="fr-FR" altLang="fr-FR" sz="1900" dirty="0">
                <a:solidFill>
                  <a:srgbClr val="7E0000"/>
                </a:solidFill>
                <a:latin typeface="Calibri" panose="020F0502020204030204" pitchFamily="34" charset="0"/>
              </a:rPr>
              <a:t>Classes provenant de :</a:t>
            </a:r>
          </a:p>
          <a:p>
            <a:pPr lvl="1">
              <a:spcBef>
                <a:spcPts val="500"/>
              </a:spcBef>
              <a:buClr>
                <a:srgbClr val="92D050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92D050"/>
                </a:solidFill>
                <a:latin typeface="Calibri" panose="020F0502020204030204" pitchFamily="34" charset="0"/>
              </a:rPr>
              <a:t>CNIG</a:t>
            </a:r>
            <a:r>
              <a:rPr lang="fr-FR" altLang="fr-FR" sz="1900" dirty="0">
                <a:latin typeface="Calibri" panose="020F0502020204030204" pitchFamily="34" charset="0"/>
              </a:rPr>
              <a:t> – prescription graphiques</a:t>
            </a:r>
          </a:p>
          <a:p>
            <a:pPr lvl="1">
              <a:spcBef>
                <a:spcPts val="500"/>
              </a:spcBef>
              <a:buClr>
                <a:srgbClr val="F9ADE0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F9ADE0"/>
                </a:solidFill>
                <a:latin typeface="Calibri" panose="020F0502020204030204" pitchFamily="34" charset="0"/>
              </a:rPr>
              <a:t>Inspire</a:t>
            </a:r>
            <a:r>
              <a:rPr lang="fr-FR" altLang="fr-FR" sz="1900" dirty="0">
                <a:latin typeface="Calibri" panose="020F0502020204030204" pitchFamily="34" charset="0"/>
              </a:rPr>
              <a:t> – parcelles cadastrales,</a:t>
            </a:r>
          </a:p>
          <a:p>
            <a:pPr lvl="1">
              <a:spcBef>
                <a:spcPts val="500"/>
              </a:spcBef>
              <a:buClr>
                <a:srgbClr val="E48506"/>
              </a:buClr>
              <a:buFont typeface="Calibri" panose="020F0502020204030204" pitchFamily="34" charset="0"/>
              <a:buChar char="–"/>
            </a:pPr>
            <a:r>
              <a:rPr lang="fr-FR" altLang="fr-FR" sz="1900" dirty="0" err="1">
                <a:solidFill>
                  <a:srgbClr val="E48506"/>
                </a:solidFill>
                <a:latin typeface="Calibri" panose="020F0502020204030204" pitchFamily="34" charset="0"/>
              </a:rPr>
              <a:t>CityGML</a:t>
            </a:r>
            <a:r>
              <a:rPr lang="fr-FR" altLang="fr-FR" sz="1900" dirty="0">
                <a:latin typeface="Calibri" panose="020F0502020204030204" pitchFamily="34" charset="0"/>
              </a:rPr>
              <a:t> – bâtiment, voirie, relief,</a:t>
            </a:r>
          </a:p>
          <a:p>
            <a:pPr marL="741363" lvl="1">
              <a:spcBef>
                <a:spcPts val="500"/>
              </a:spcBef>
              <a:buClrTx/>
              <a:buFontTx/>
              <a:buNone/>
            </a:pPr>
            <a:endParaRPr lang="fr-FR" altLang="fr-FR" sz="1900" dirty="0">
              <a:solidFill>
                <a:srgbClr val="B3B3B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1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du règlement</a:t>
            </a:r>
          </a:p>
        </p:txBody>
      </p:sp>
      <p:sp>
        <p:nvSpPr>
          <p:cNvPr id="18" name="Line 1">
            <a:extLst>
              <a:ext uri="{FF2B5EF4-FFF2-40B4-BE49-F238E27FC236}">
                <a16:creationId xmlns:a16="http://schemas.microsoft.com/office/drawing/2014/main" xmlns="" id="{CFF28793-738E-2ABF-506C-C15BE56C3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757" y="262096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" name="Line 2">
            <a:extLst>
              <a:ext uri="{FF2B5EF4-FFF2-40B4-BE49-F238E27FC236}">
                <a16:creationId xmlns:a16="http://schemas.microsoft.com/office/drawing/2014/main" xmlns="" id="{2478A6FF-9309-8A54-8F45-10290CB2B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857" y="38338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" name="Line 3">
            <a:extLst>
              <a:ext uri="{FF2B5EF4-FFF2-40B4-BE49-F238E27FC236}">
                <a16:creationId xmlns:a16="http://schemas.microsoft.com/office/drawing/2014/main" xmlns="" id="{15F6756F-D1D9-6A13-F823-A89D7C291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857" y="26273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1" name="Line 4">
            <a:extLst>
              <a:ext uri="{FF2B5EF4-FFF2-40B4-BE49-F238E27FC236}">
                <a16:creationId xmlns:a16="http://schemas.microsoft.com/office/drawing/2014/main" xmlns="" id="{C30041F2-281F-AE75-7F12-8D8F88B026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3207" y="2346325"/>
            <a:ext cx="666750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" name="Line 5">
            <a:extLst>
              <a:ext uri="{FF2B5EF4-FFF2-40B4-BE49-F238E27FC236}">
                <a16:creationId xmlns:a16="http://schemas.microsoft.com/office/drawing/2014/main" xmlns="" id="{D6983760-998E-0CFA-21E9-1F869FDA9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9670" y="1395413"/>
            <a:ext cx="1587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3" name="Line 6">
            <a:extLst>
              <a:ext uri="{FF2B5EF4-FFF2-40B4-BE49-F238E27FC236}">
                <a16:creationId xmlns:a16="http://schemas.microsoft.com/office/drawing/2014/main" xmlns="" id="{CCF7DD17-2ED9-272F-A219-77363B71E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757" y="13954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xmlns="" id="{E9FECB15-AF18-A0C2-C131-504C2084B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082" y="841375"/>
            <a:ext cx="1273175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UrbaZone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xmlns="" id="{EC9C4337-F805-000C-2D7F-6496ACE8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082" y="2060575"/>
            <a:ext cx="1273175" cy="569913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Rule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xmlns="" id="{54E9046B-150D-2E58-FF64-51F7127E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8413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UrbaDocument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xmlns="" id="{058FBDF6-6BA8-FC7C-1D4F-F27F279D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20605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Prescription</a:t>
            </a: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xmlns="" id="{3DAF631B-D6FE-AE92-09CD-6579EF79B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1382" y="2074863"/>
            <a:ext cx="1843088" cy="544512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BoundarySurface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xmlns="" id="{E232BB9D-8CF9-6DD7-1169-971A6B1CD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045" y="5776913"/>
            <a:ext cx="1655762" cy="544512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Building</a:t>
            </a: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xmlns="" id="{D39C70FD-21CC-807A-894E-43A646FD0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045" y="3297238"/>
            <a:ext cx="1655762" cy="542925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BuildingPart</a:t>
            </a: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xmlns="" id="{EB0FDB21-E69C-D03F-CCB5-BEFCB567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482" y="5757863"/>
            <a:ext cx="1935163" cy="544512"/>
          </a:xfrm>
          <a:prstGeom prst="rect">
            <a:avLst/>
          </a:prstGeom>
          <a:solidFill>
            <a:srgbClr val="F9AD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BasicUnitProperty</a:t>
            </a: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xmlns="" id="{8FB0240E-6D31-4BD6-1AC4-9B5EB52E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482" y="4519613"/>
            <a:ext cx="1935163" cy="544512"/>
          </a:xfrm>
          <a:prstGeom prst="rect">
            <a:avLst/>
          </a:prstGeom>
          <a:solidFill>
            <a:srgbClr val="F9AD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CadastralParcel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CB205802-C5AF-6E0F-E2B3-69A69C6BC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970" y="3297238"/>
            <a:ext cx="1935162" cy="542925"/>
          </a:xfrm>
          <a:prstGeom prst="rect">
            <a:avLst/>
          </a:prstGeom>
          <a:solidFill>
            <a:srgbClr val="E4850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PublicSpace</a:t>
            </a:r>
          </a:p>
        </p:txBody>
      </p:sp>
      <p:sp>
        <p:nvSpPr>
          <p:cNvPr id="34" name="Line 19">
            <a:extLst>
              <a:ext uri="{FF2B5EF4-FFF2-40B4-BE49-F238E27FC236}">
                <a16:creationId xmlns:a16="http://schemas.microsoft.com/office/drawing/2014/main" xmlns="" id="{99BEDE95-1892-D7A6-557B-D9AEB0CE88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7207" y="1127125"/>
            <a:ext cx="655638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xmlns="" id="{0531B78D-DAD1-85A9-3315-4A9264ACF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832" y="3282950"/>
            <a:ext cx="1922463" cy="569913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SubParcel</a:t>
            </a:r>
          </a:p>
        </p:txBody>
      </p:sp>
      <p:sp>
        <p:nvSpPr>
          <p:cNvPr id="36" name="Line 21">
            <a:extLst>
              <a:ext uri="{FF2B5EF4-FFF2-40B4-BE49-F238E27FC236}">
                <a16:creationId xmlns:a16="http://schemas.microsoft.com/office/drawing/2014/main" xmlns="" id="{F9A553B3-AE52-2729-4FDF-03773456D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857" y="50530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7" name="Line 22">
            <a:extLst>
              <a:ext uri="{FF2B5EF4-FFF2-40B4-BE49-F238E27FC236}">
                <a16:creationId xmlns:a16="http://schemas.microsoft.com/office/drawing/2014/main" xmlns="" id="{C7B1576B-7350-3E43-1861-8480E42EDB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2132" y="3844925"/>
            <a:ext cx="1588" cy="19319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8" name="Line 23">
            <a:extLst>
              <a:ext uri="{FF2B5EF4-FFF2-40B4-BE49-F238E27FC236}">
                <a16:creationId xmlns:a16="http://schemas.microsoft.com/office/drawing/2014/main" xmlns="" id="{D353DC51-23B5-39CD-3A58-6AF3897B6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72132" y="2619375"/>
            <a:ext cx="1588" cy="68103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xmlns="" id="{460355CB-6E45-09A5-A64A-CCE6C7C856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8295" y="3568700"/>
            <a:ext cx="666750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0" name="Rectangle 25">
            <a:extLst>
              <a:ext uri="{FF2B5EF4-FFF2-40B4-BE49-F238E27FC236}">
                <a16:creationId xmlns:a16="http://schemas.microsoft.com/office/drawing/2014/main" xmlns="" id="{2346C1F8-3CB8-609F-8314-A1E111F1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832" y="2060575"/>
            <a:ext cx="1993900" cy="569913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CadastralBoundary</a:t>
            </a:r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xmlns="" id="{C1071AAF-D18E-EB56-754B-F999B5D1A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432" y="4552950"/>
            <a:ext cx="476250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655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736600" indent="-27940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spcBef>
                <a:spcPts val="600"/>
              </a:spcBef>
              <a:buClrTx/>
              <a:buFontTx/>
              <a:buNone/>
            </a:pPr>
            <a:r>
              <a:rPr lang="fr-FR" altLang="fr-FR" sz="1900" dirty="0">
                <a:solidFill>
                  <a:srgbClr val="7E0000"/>
                </a:solidFill>
                <a:latin typeface="Calibri" panose="020F0502020204030204" pitchFamily="34" charset="0"/>
              </a:rPr>
              <a:t>Classes provenant de :</a:t>
            </a:r>
          </a:p>
          <a:p>
            <a:pPr lvl="1">
              <a:spcBef>
                <a:spcPts val="500"/>
              </a:spcBef>
              <a:buClr>
                <a:srgbClr val="92D050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92D050"/>
                </a:solidFill>
                <a:latin typeface="Calibri" panose="020F0502020204030204" pitchFamily="34" charset="0"/>
              </a:rPr>
              <a:t>CNIG</a:t>
            </a:r>
            <a:r>
              <a:rPr lang="fr-FR" altLang="fr-FR" sz="1900" dirty="0">
                <a:latin typeface="Calibri" panose="020F0502020204030204" pitchFamily="34" charset="0"/>
              </a:rPr>
              <a:t> – prescription graphiques</a:t>
            </a:r>
          </a:p>
          <a:p>
            <a:pPr lvl="1">
              <a:spcBef>
                <a:spcPts val="500"/>
              </a:spcBef>
              <a:buClr>
                <a:srgbClr val="F9ADE0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F9ADE0"/>
                </a:solidFill>
                <a:latin typeface="Calibri" panose="020F0502020204030204" pitchFamily="34" charset="0"/>
              </a:rPr>
              <a:t>Inspire</a:t>
            </a:r>
            <a:r>
              <a:rPr lang="fr-FR" altLang="fr-FR" sz="1900" dirty="0">
                <a:latin typeface="Calibri" panose="020F0502020204030204" pitchFamily="34" charset="0"/>
              </a:rPr>
              <a:t> – parcelles cadastrales,</a:t>
            </a:r>
          </a:p>
          <a:p>
            <a:pPr lvl="1">
              <a:spcBef>
                <a:spcPts val="500"/>
              </a:spcBef>
              <a:buClr>
                <a:srgbClr val="E48506"/>
              </a:buClr>
              <a:buFont typeface="Calibri" panose="020F0502020204030204" pitchFamily="34" charset="0"/>
              <a:buChar char="–"/>
            </a:pPr>
            <a:r>
              <a:rPr lang="fr-FR" altLang="fr-FR" sz="1900" dirty="0" err="1">
                <a:solidFill>
                  <a:srgbClr val="E48506"/>
                </a:solidFill>
                <a:latin typeface="Calibri" panose="020F0502020204030204" pitchFamily="34" charset="0"/>
              </a:rPr>
              <a:t>CityGML</a:t>
            </a:r>
            <a:r>
              <a:rPr lang="fr-FR" altLang="fr-FR" sz="1900" dirty="0">
                <a:latin typeface="Calibri" panose="020F0502020204030204" pitchFamily="34" charset="0"/>
              </a:rPr>
              <a:t> – bâtiment, voirie, relief,</a:t>
            </a:r>
          </a:p>
          <a:p>
            <a:pPr lvl="1">
              <a:spcBef>
                <a:spcPts val="500"/>
              </a:spcBef>
              <a:buClr>
                <a:srgbClr val="B3B3B3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B3B3B3"/>
                </a:solidFill>
                <a:latin typeface="Calibri" panose="020F0502020204030204" pitchFamily="34" charset="0"/>
              </a:rPr>
              <a:t>Ajouts nécessaires</a:t>
            </a:r>
          </a:p>
          <a:p>
            <a:pPr marL="741363" lvl="1">
              <a:spcBef>
                <a:spcPts val="500"/>
              </a:spcBef>
              <a:buClrTx/>
              <a:buFontTx/>
              <a:buNone/>
            </a:pPr>
            <a:endParaRPr lang="fr-FR" altLang="fr-FR" sz="1900" dirty="0">
              <a:solidFill>
                <a:srgbClr val="B3B3B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809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E3B2213-0371-7313-B95D-5216C20E9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7114" y="307600"/>
            <a:ext cx="11293392" cy="954107"/>
          </a:xfrm>
        </p:spPr>
        <p:txBody>
          <a:bodyPr/>
          <a:lstStyle/>
          <a:p>
            <a:r>
              <a:rPr lang="fr-FR" dirty="0"/>
              <a:t>Modélisation ZOOM sur le modèle – Éléments réglementaires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1477C42D-C9D8-B226-4888-523108C0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15" y="1518456"/>
            <a:ext cx="5946950" cy="3355097"/>
          </a:xfrm>
          <a:prstGeom prst="rect">
            <a:avLst/>
          </a:prstGeom>
        </p:spPr>
      </p:pic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xmlns="" id="{92139116-DC64-A60A-09B0-3C533D3277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31141" y="1789044"/>
            <a:ext cx="9352008" cy="36402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2400" dirty="0"/>
              <a:t>C’est ce qui est déjà modélisé </a:t>
            </a:r>
            <a:br>
              <a:rPr lang="fr-FR" sz="2400" dirty="0"/>
            </a:br>
            <a:r>
              <a:rPr lang="fr-FR" sz="2400" dirty="0"/>
              <a:t>dans le niveau 1 et 2</a:t>
            </a:r>
          </a:p>
        </p:txBody>
      </p:sp>
      <p:sp>
        <p:nvSpPr>
          <p:cNvPr id="7" name="Graphique 30">
            <a:extLst>
              <a:ext uri="{FF2B5EF4-FFF2-40B4-BE49-F238E27FC236}">
                <a16:creationId xmlns:a16="http://schemas.microsoft.com/office/drawing/2014/main" xmlns="" id="{8B924F04-B30A-2F24-3DFD-A361141BCDED}"/>
              </a:ext>
            </a:extLst>
          </p:cNvPr>
          <p:cNvSpPr/>
          <p:nvPr/>
        </p:nvSpPr>
        <p:spPr>
          <a:xfrm rot="5400000">
            <a:off x="6894619" y="2183964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23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E3B2213-0371-7313-B95D-5216C20E9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7114" y="307600"/>
            <a:ext cx="11293392" cy="954107"/>
          </a:xfrm>
        </p:spPr>
        <p:txBody>
          <a:bodyPr/>
          <a:lstStyle/>
          <a:p>
            <a:r>
              <a:rPr lang="fr-FR" dirty="0"/>
              <a:t>Modélisation ZOOM sur le modèle – Parcellaire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910ECEF4-E9CB-E661-4CD0-34A89E8AF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0" y="1423272"/>
            <a:ext cx="5433844" cy="40114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85995045-E88E-0348-D8ED-C42E3493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896" y="1396113"/>
            <a:ext cx="6347757" cy="38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33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E3B2213-0371-7313-B95D-5216C20E9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7114" y="307600"/>
            <a:ext cx="11293392" cy="954107"/>
          </a:xfrm>
        </p:spPr>
        <p:txBody>
          <a:bodyPr/>
          <a:lstStyle/>
          <a:p>
            <a:r>
              <a:rPr lang="fr-FR" dirty="0"/>
              <a:t>Modélisation ZOOM sur le modèle – voies publiques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2926888-0B1F-C607-9F11-28AB3A2A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7" y="2370807"/>
            <a:ext cx="5299296" cy="211638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100B5B17-2F32-32DE-8CA1-89DE08E8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43" y="858972"/>
            <a:ext cx="6524528" cy="51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7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8736942-5B10-73A1-9681-7C9E7878CB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7115" y="307600"/>
            <a:ext cx="10512022" cy="954107"/>
          </a:xfrm>
        </p:spPr>
        <p:txBody>
          <a:bodyPr/>
          <a:lstStyle/>
          <a:p>
            <a:r>
              <a:rPr lang="fr-FR" dirty="0"/>
              <a:t>Modélisation ZOOM sur le modèle – Lien parcellaire / prescription graphique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B23F2FD-4677-59AA-FC94-D81EF871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3" y="1441047"/>
            <a:ext cx="5927536" cy="4937337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xmlns="" id="{D17FE180-4435-0C58-8EBE-07E641A6B7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31141" y="1789044"/>
            <a:ext cx="9352008" cy="36402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2400" dirty="0"/>
              <a:t>Comment associer une prescription</a:t>
            </a:r>
            <a:br>
              <a:rPr lang="fr-FR" sz="2400" dirty="0"/>
            </a:br>
            <a:r>
              <a:rPr lang="fr-FR" sz="2400" dirty="0"/>
              <a:t>linéaire avec l’objet support qu’elle </a:t>
            </a:r>
            <a:br>
              <a:rPr lang="fr-FR" sz="2400" dirty="0"/>
            </a:br>
            <a:r>
              <a:rPr lang="fr-FR" sz="2400" dirty="0"/>
              <a:t>désigne ?</a:t>
            </a:r>
          </a:p>
        </p:txBody>
      </p:sp>
      <p:sp>
        <p:nvSpPr>
          <p:cNvPr id="6" name="Graphique 30">
            <a:extLst>
              <a:ext uri="{FF2B5EF4-FFF2-40B4-BE49-F238E27FC236}">
                <a16:creationId xmlns:a16="http://schemas.microsoft.com/office/drawing/2014/main" xmlns="" id="{1A25E71E-BA1D-126E-CAC3-D15926FC3151}"/>
              </a:ext>
            </a:extLst>
          </p:cNvPr>
          <p:cNvSpPr/>
          <p:nvPr/>
        </p:nvSpPr>
        <p:spPr>
          <a:xfrm rot="5400000">
            <a:off x="6894619" y="2183964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628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ZOOM sur le modèle – bâtiments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87C94EBD-878D-22F5-18A0-4CC74A82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2" y="1743886"/>
            <a:ext cx="4026608" cy="359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7DB2A4F3-9630-F92E-01E1-4EDC7C1E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50" y="1978622"/>
            <a:ext cx="5562600" cy="312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74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ZOOM sur le modèle – bâtiments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61DC3A-C003-A3FD-CB3C-6DB4501B5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20" y="1630755"/>
            <a:ext cx="6683375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xmlns="" id="{B8F1FC36-7FDD-E00D-93BB-BFF2CC798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620" y="1387928"/>
            <a:ext cx="80010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736600" indent="-27940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0" indent="0">
              <a:spcBef>
                <a:spcPts val="700"/>
              </a:spcBef>
              <a:buClr>
                <a:srgbClr val="7E0000"/>
              </a:buClr>
            </a:pPr>
            <a:r>
              <a:rPr lang="fr-FR" altLang="fr-FR" sz="2800" dirty="0">
                <a:solidFill>
                  <a:schemeClr val="tx1"/>
                </a:solidFill>
                <a:latin typeface="+mj-lt"/>
              </a:rPr>
              <a:t>- Toit</a:t>
            </a:r>
          </a:p>
          <a:p>
            <a:pPr lvl="1">
              <a:spcBef>
                <a:spcPts val="600"/>
              </a:spcBef>
              <a:buClr>
                <a:srgbClr val="FF0000"/>
              </a:buClr>
              <a:buFont typeface="Calibri" panose="020F0502020204030204" pitchFamily="34" charset="0"/>
              <a:buChar char="–"/>
            </a:pPr>
            <a:r>
              <a:rPr lang="fr-FR" altLang="fr-FR" sz="2400" dirty="0">
                <a:solidFill>
                  <a:srgbClr val="FF0000"/>
                </a:solidFill>
                <a:latin typeface="+mj-lt"/>
              </a:rPr>
              <a:t>Faîtage</a:t>
            </a:r>
          </a:p>
          <a:p>
            <a:pPr lvl="1">
              <a:spcBef>
                <a:spcPts val="600"/>
              </a:spcBef>
              <a:buClr>
                <a:srgbClr val="92D050"/>
              </a:buClr>
              <a:buFont typeface="Calibri" panose="020F0502020204030204" pitchFamily="34" charset="0"/>
              <a:buChar char="–"/>
            </a:pPr>
            <a:r>
              <a:rPr lang="fr-FR" altLang="fr-FR" sz="2400" dirty="0">
                <a:solidFill>
                  <a:srgbClr val="92D050"/>
                </a:solidFill>
                <a:latin typeface="+mj-lt"/>
              </a:rPr>
              <a:t>Gouttière</a:t>
            </a:r>
          </a:p>
          <a:p>
            <a:pPr lvl="1">
              <a:spcBef>
                <a:spcPts val="600"/>
              </a:spcBef>
              <a:buClr>
                <a:srgbClr val="0070C0"/>
              </a:buClr>
              <a:buFont typeface="Calibri" panose="020F0502020204030204" pitchFamily="34" charset="0"/>
              <a:buChar char="–"/>
            </a:pPr>
            <a:r>
              <a:rPr lang="fr-FR" altLang="fr-FR" sz="2400" dirty="0">
                <a:solidFill>
                  <a:srgbClr val="0070C0"/>
                </a:solidFill>
                <a:latin typeface="+mj-lt"/>
              </a:rPr>
              <a:t>Pignon</a:t>
            </a:r>
          </a:p>
          <a:p>
            <a:pPr marL="741363" lvl="1">
              <a:spcBef>
                <a:spcPts val="600"/>
              </a:spcBef>
              <a:buClrTx/>
              <a:buFontTx/>
              <a:buNone/>
            </a:pPr>
            <a:endParaRPr lang="fr-FR" altLang="fr-FR" sz="2400" dirty="0">
              <a:solidFill>
                <a:srgbClr val="E48506"/>
              </a:solidFill>
              <a:latin typeface="+mj-lt"/>
            </a:endParaRPr>
          </a:p>
          <a:p>
            <a:pPr marL="0" indent="0">
              <a:spcBef>
                <a:spcPts val="700"/>
              </a:spcBef>
              <a:buClr>
                <a:srgbClr val="7E0000"/>
              </a:buClr>
            </a:pPr>
            <a:r>
              <a:rPr lang="fr-FR" altLang="fr-FR" sz="2800" dirty="0">
                <a:solidFill>
                  <a:schemeClr val="tx1"/>
                </a:solidFill>
                <a:latin typeface="+mj-lt"/>
              </a:rPr>
              <a:t>- Façade</a:t>
            </a:r>
          </a:p>
          <a:p>
            <a:pPr lvl="1">
              <a:spcBef>
                <a:spcPts val="600"/>
              </a:spcBef>
              <a:buClr>
                <a:srgbClr val="00B050"/>
              </a:buClr>
              <a:buFont typeface="Calibri" panose="020F0502020204030204" pitchFamily="34" charset="0"/>
              <a:buChar char="–"/>
            </a:pPr>
            <a:r>
              <a:rPr lang="fr-FR" altLang="fr-FR" sz="2400" dirty="0">
                <a:solidFill>
                  <a:srgbClr val="00B050"/>
                </a:solidFill>
                <a:latin typeface="+mj-lt"/>
              </a:rPr>
              <a:t>Donnant </a:t>
            </a:r>
            <a:br>
              <a:rPr lang="fr-FR" altLang="fr-FR" sz="2400" dirty="0">
                <a:solidFill>
                  <a:srgbClr val="00B050"/>
                </a:solidFill>
                <a:latin typeface="+mj-lt"/>
              </a:rPr>
            </a:br>
            <a:r>
              <a:rPr lang="fr-FR" altLang="fr-FR" sz="2400" dirty="0">
                <a:solidFill>
                  <a:srgbClr val="00B050"/>
                </a:solidFill>
                <a:latin typeface="+mj-lt"/>
              </a:rPr>
              <a:t>sur rue</a:t>
            </a:r>
          </a:p>
          <a:p>
            <a:pPr lvl="1">
              <a:spcBef>
                <a:spcPts val="600"/>
              </a:spcBef>
              <a:buClr>
                <a:srgbClr val="7F7F7F"/>
              </a:buClr>
              <a:buFont typeface="Calibri" panose="020F0502020204030204" pitchFamily="34" charset="0"/>
              <a:buChar char="–"/>
            </a:pPr>
            <a:r>
              <a:rPr lang="fr-FR" altLang="fr-FR" sz="2400" dirty="0">
                <a:solidFill>
                  <a:srgbClr val="7F7F7F"/>
                </a:solidFill>
                <a:latin typeface="+mj-lt"/>
              </a:rPr>
              <a:t>Latérale</a:t>
            </a:r>
          </a:p>
        </p:txBody>
      </p:sp>
    </p:spTree>
    <p:extLst>
      <p:ext uri="{BB962C8B-B14F-4D97-AF65-F5344CB8AC3E}">
        <p14:creationId xmlns:p14="http://schemas.microsoft.com/office/powerpoint/2010/main" val="2735816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7115" y="307600"/>
            <a:ext cx="10005028" cy="954107"/>
          </a:xfrm>
        </p:spPr>
        <p:txBody>
          <a:bodyPr/>
          <a:lstStyle/>
          <a:p>
            <a:r>
              <a:rPr lang="fr-FR" dirty="0"/>
              <a:t>Modélisation ZOOM sur le modèle – Partie de bâtiments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xmlns="" id="{B8F1FC36-7FDD-E00D-93BB-BFF2CC798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620" y="1387928"/>
            <a:ext cx="80010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736600" indent="-27940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0" indent="0">
              <a:spcBef>
                <a:spcPts val="700"/>
              </a:spcBef>
              <a:buClr>
                <a:srgbClr val="7E0000"/>
              </a:buClr>
            </a:pPr>
            <a:endParaRPr lang="fr-FR" altLang="fr-FR" sz="2400" dirty="0">
              <a:solidFill>
                <a:srgbClr val="7F7F7F"/>
              </a:solidFill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BD35167-C6C0-A702-F1DC-375847945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02"/>
          <a:stretch/>
        </p:blipFill>
        <p:spPr>
          <a:xfrm>
            <a:off x="1082562" y="1859963"/>
            <a:ext cx="5013438" cy="39565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96BCE230-538A-7A48-117D-FE9A800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39" y="1720157"/>
            <a:ext cx="4542779" cy="4207442"/>
          </a:xfrm>
          <a:prstGeom prst="rect">
            <a:avLst/>
          </a:prstGeom>
        </p:spPr>
      </p:pic>
      <p:sp>
        <p:nvSpPr>
          <p:cNvPr id="11" name="Text Box 3">
            <a:extLst>
              <a:ext uri="{FF2B5EF4-FFF2-40B4-BE49-F238E27FC236}">
                <a16:creationId xmlns:a16="http://schemas.microsoft.com/office/drawing/2014/main" xmlns="" id="{9BC8F819-94D3-1554-77A7-C85DE7578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29" y="1151910"/>
            <a:ext cx="3739933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736600" indent="-27940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0" indent="0">
              <a:spcBef>
                <a:spcPts val="700"/>
              </a:spcBef>
              <a:buClr>
                <a:srgbClr val="7E0000"/>
              </a:buClr>
            </a:pPr>
            <a:r>
              <a:rPr lang="fr-FR" altLang="fr-FR" sz="2800" dirty="0">
                <a:solidFill>
                  <a:schemeClr val="tx1"/>
                </a:solidFill>
                <a:latin typeface="+mj-lt"/>
              </a:rPr>
              <a:t>Par rapport au zonage</a:t>
            </a:r>
            <a:endParaRPr lang="fr-FR" altLang="fr-FR" sz="24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xmlns="" id="{2254908C-91F8-18E6-A0B4-E61A6CA62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0875" y="794695"/>
            <a:ext cx="6198507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736600" indent="-27940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0" indent="0">
              <a:spcBef>
                <a:spcPts val="700"/>
              </a:spcBef>
              <a:buClr>
                <a:srgbClr val="7E0000"/>
              </a:buClr>
            </a:pPr>
            <a:r>
              <a:rPr lang="fr-FR" altLang="fr-FR" sz="2800" dirty="0">
                <a:solidFill>
                  <a:schemeClr val="tx1"/>
                </a:solidFill>
                <a:latin typeface="+mj-lt"/>
              </a:rPr>
              <a:t>Par rapport à une bande de constructibilité</a:t>
            </a:r>
            <a:endParaRPr lang="fr-FR" altLang="fr-FR" sz="2400" dirty="0">
              <a:solidFill>
                <a:srgbClr val="7F7F7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40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D2808AF9-562A-47DC-8D59-8A660B1E7C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Idée de base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B3E8C800-189B-DECE-3872-AA2EC2E5C966}"/>
              </a:ext>
            </a:extLst>
          </p:cNvPr>
          <p:cNvSpPr txBox="1"/>
          <p:nvPr/>
        </p:nvSpPr>
        <p:spPr>
          <a:xfrm>
            <a:off x="1143961" y="1162122"/>
            <a:ext cx="7095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313E48"/>
                </a:solidFill>
                <a:latin typeface="+mj-lt"/>
              </a:rPr>
              <a:t>Une règle du PLU est composé d’éléments spatiaux</a:t>
            </a:r>
          </a:p>
        </p:txBody>
      </p:sp>
      <p:sp>
        <p:nvSpPr>
          <p:cNvPr id="5" name="Graphique 30">
            <a:extLst>
              <a:ext uri="{FF2B5EF4-FFF2-40B4-BE49-F238E27FC236}">
                <a16:creationId xmlns:a16="http://schemas.microsoft.com/office/drawing/2014/main" xmlns="" id="{7D21DBBC-285F-018A-CF35-FD536C6521B1}"/>
              </a:ext>
            </a:extLst>
          </p:cNvPr>
          <p:cNvSpPr/>
          <p:nvPr/>
        </p:nvSpPr>
        <p:spPr>
          <a:xfrm rot="5400000">
            <a:off x="882631" y="1369430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xmlns="" id="{AEECD819-F923-8C8E-F739-3DDAC4F9D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070" y="1412575"/>
            <a:ext cx="9144000" cy="385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341313">
              <a:spcBef>
                <a:spcPts val="800"/>
              </a:spcBef>
              <a:buClrTx/>
              <a:buFontTx/>
              <a:buNone/>
            </a:pPr>
            <a:endParaRPr lang="fr-FR" altLang="fr-FR" sz="2400" dirty="0">
              <a:solidFill>
                <a:srgbClr val="7E0000"/>
              </a:solidFill>
              <a:latin typeface="+mj-lt"/>
              <a:cs typeface="Biome Light" panose="020B0502040204020203" pitchFamily="34" charset="0"/>
            </a:endParaRPr>
          </a:p>
          <a:p>
            <a:pPr marL="341313">
              <a:spcBef>
                <a:spcPts val="800"/>
              </a:spcBef>
              <a:buClrTx/>
              <a:buFontTx/>
              <a:buNone/>
            </a:pPr>
            <a:endParaRPr lang="fr-FR" altLang="fr-FR" sz="2400" dirty="0">
              <a:solidFill>
                <a:srgbClr val="7E0000"/>
              </a:solidFill>
              <a:latin typeface="+mj-lt"/>
              <a:cs typeface="Biome Light" panose="020B0502040204020203" pitchFamily="34" charset="0"/>
            </a:endParaRPr>
          </a:p>
          <a:p>
            <a:pPr marL="342900">
              <a:spcBef>
                <a:spcPts val="800"/>
              </a:spcBef>
              <a:buClrTx/>
              <a:buFontTx/>
              <a:buNone/>
            </a:pPr>
            <a: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  <a:t>« </a:t>
            </a:r>
            <a:r>
              <a:rPr lang="fr-FR" altLang="fr-FR" sz="2400" dirty="0">
                <a:latin typeface="+mj-lt"/>
                <a:cs typeface="Biome Light" panose="020B0502040204020203" pitchFamily="34" charset="0"/>
              </a:rPr>
              <a:t>La </a:t>
            </a:r>
            <a:r>
              <a:rPr lang="fr-FR" altLang="fr-FR" sz="2400" dirty="0">
                <a:solidFill>
                  <a:srgbClr val="00B0F0"/>
                </a:solidFill>
                <a:latin typeface="+mj-lt"/>
                <a:cs typeface="Biome Light" panose="020B0502040204020203" pitchFamily="34" charset="0"/>
              </a:rPr>
              <a:t>hauteur</a:t>
            </a:r>
            <a:r>
              <a:rPr lang="fr-FR" altLang="fr-FR" sz="2400" dirty="0">
                <a:latin typeface="+mj-lt"/>
                <a:cs typeface="Biome Light" panose="020B0502040204020203" pitchFamily="34" charset="0"/>
              </a:rPr>
              <a:t> des </a:t>
            </a:r>
            <a:r>
              <a:rPr lang="fr-FR" altLang="fr-FR" sz="2400" dirty="0">
                <a:solidFill>
                  <a:srgbClr val="FF0000"/>
                </a:solidFill>
                <a:latin typeface="+mj-lt"/>
                <a:cs typeface="Biome Light" panose="020B0502040204020203" pitchFamily="34" charset="0"/>
              </a:rPr>
              <a:t>façades</a:t>
            </a:r>
            <a:r>
              <a:rPr lang="fr-FR" altLang="fr-FR" sz="2400" dirty="0">
                <a:latin typeface="+mj-lt"/>
                <a:cs typeface="Biome Light" panose="020B0502040204020203" pitchFamily="34" charset="0"/>
              </a:rPr>
              <a:t> mesurée à l’</a:t>
            </a:r>
            <a:r>
              <a:rPr lang="fr-FR" altLang="fr-FR" sz="2400" dirty="0">
                <a:solidFill>
                  <a:srgbClr val="FF0000"/>
                </a:solidFill>
                <a:latin typeface="+mj-lt"/>
                <a:cs typeface="Biome Light" panose="020B0502040204020203" pitchFamily="34" charset="0"/>
              </a:rPr>
              <a:t>égout du toit </a:t>
            </a:r>
            <a:r>
              <a:rPr lang="fr-FR" altLang="fr-FR" sz="2400" dirty="0">
                <a:solidFill>
                  <a:srgbClr val="00B050"/>
                </a:solidFill>
                <a:latin typeface="+mj-lt"/>
                <a:cs typeface="Biome Light" panose="020B0502040204020203" pitchFamily="34" charset="0"/>
              </a:rPr>
              <a:t>par rapport </a:t>
            </a:r>
            <a:r>
              <a:rPr lang="fr-FR" altLang="fr-FR" sz="2400" dirty="0">
                <a:latin typeface="+mj-lt"/>
                <a:cs typeface="Biome Light" panose="020B0502040204020203" pitchFamily="34" charset="0"/>
              </a:rPr>
              <a:t>au </a:t>
            </a:r>
            <a:r>
              <a:rPr lang="fr-FR" altLang="fr-FR" sz="2400" dirty="0">
                <a:solidFill>
                  <a:srgbClr val="FF0000"/>
                </a:solidFill>
                <a:latin typeface="+mj-lt"/>
                <a:cs typeface="Biome Light" panose="020B0502040204020203" pitchFamily="34" charset="0"/>
              </a:rPr>
              <a:t>terrain</a:t>
            </a:r>
            <a:r>
              <a:rPr lang="fr-FR" altLang="fr-FR" sz="2400" dirty="0">
                <a:latin typeface="+mj-lt"/>
                <a:cs typeface="Biome Light" panose="020B0502040204020203" pitchFamily="34" charset="0"/>
              </a:rPr>
              <a:t> doit être inférieure à 12 m.</a:t>
            </a:r>
            <a: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  <a:t> »</a:t>
            </a:r>
            <a:b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</a:br>
            <a: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  <a:t/>
            </a:r>
            <a:b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</a:br>
            <a: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  <a:t/>
            </a:r>
            <a:b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</a:br>
            <a: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  <a:t/>
            </a:r>
            <a:b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</a:br>
            <a:r>
              <a:rPr lang="fr-FR" altLang="fr-FR" sz="2400" dirty="0">
                <a:latin typeface="+mj-lt"/>
                <a:cs typeface="Biome Light" panose="020B0502040204020203" pitchFamily="34" charset="0"/>
              </a:rPr>
              <a:t>En rouge, les </a:t>
            </a:r>
            <a:r>
              <a:rPr lang="fr-FR" altLang="fr-FR" sz="2400" dirty="0">
                <a:solidFill>
                  <a:srgbClr val="FF0000"/>
                </a:solidFill>
                <a:latin typeface="+mj-lt"/>
                <a:cs typeface="Biome Light" panose="020B0502040204020203" pitchFamily="34" charset="0"/>
              </a:rPr>
              <a:t>objets géographiques</a:t>
            </a:r>
            <a:r>
              <a:rPr lang="fr-FR" altLang="fr-FR" sz="2400" dirty="0">
                <a:latin typeface="+mj-lt"/>
                <a:cs typeface="Biome Light" panose="020B0502040204020203" pitchFamily="34" charset="0"/>
              </a:rPr>
              <a:t>, en bleu, les </a:t>
            </a:r>
            <a:r>
              <a:rPr lang="fr-FR" altLang="fr-FR" sz="2400" dirty="0">
                <a:solidFill>
                  <a:srgbClr val="00B0F0"/>
                </a:solidFill>
                <a:latin typeface="+mj-lt"/>
                <a:cs typeface="Biome Light" panose="020B0502040204020203" pitchFamily="34" charset="0"/>
              </a:rPr>
              <a:t>propriétés</a:t>
            </a:r>
            <a:r>
              <a:rPr lang="fr-FR" altLang="fr-FR" sz="2400" dirty="0">
                <a:latin typeface="+mj-lt"/>
                <a:cs typeface="Biome Light" panose="020B0502040204020203" pitchFamily="34" charset="0"/>
              </a:rPr>
              <a:t> et en vert les </a:t>
            </a:r>
            <a:r>
              <a:rPr lang="fr-FR" altLang="fr-FR" sz="2400" dirty="0">
                <a:solidFill>
                  <a:srgbClr val="00B050"/>
                </a:solidFill>
                <a:latin typeface="+mj-lt"/>
                <a:cs typeface="Biome Light" panose="020B0502040204020203" pitchFamily="34" charset="0"/>
              </a:rPr>
              <a:t>relations</a:t>
            </a:r>
            <a:br>
              <a:rPr lang="fr-FR" altLang="fr-FR" sz="2400" dirty="0">
                <a:solidFill>
                  <a:srgbClr val="00B050"/>
                </a:solidFill>
                <a:latin typeface="+mj-lt"/>
                <a:cs typeface="Biome Light" panose="020B0502040204020203" pitchFamily="34" charset="0"/>
              </a:rPr>
            </a:br>
            <a:endParaRPr lang="fr-FR" altLang="fr-FR" sz="2400" dirty="0">
              <a:solidFill>
                <a:srgbClr val="00B050"/>
              </a:solidFill>
              <a:latin typeface="+mj-lt"/>
              <a:cs typeface="Biome Light" panose="020B0502040204020203" pitchFamily="34" charset="0"/>
            </a:endParaRPr>
          </a:p>
          <a:p>
            <a:pPr marL="342900">
              <a:spcBef>
                <a:spcPts val="800"/>
              </a:spcBef>
              <a:buClrTx/>
              <a:buFontTx/>
              <a:buNone/>
            </a:pPr>
            <a: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  <a:t/>
            </a:r>
            <a:br>
              <a:rPr lang="fr-FR" altLang="fr-FR" sz="2400" dirty="0">
                <a:solidFill>
                  <a:srgbClr val="7E0000"/>
                </a:solidFill>
                <a:latin typeface="+mj-lt"/>
                <a:cs typeface="Biome Light" panose="020B0502040204020203" pitchFamily="34" charset="0"/>
              </a:rPr>
            </a:br>
            <a:endParaRPr lang="fr-FR" altLang="fr-FR" sz="2400" dirty="0">
              <a:solidFill>
                <a:srgbClr val="7E0000"/>
              </a:solidFill>
              <a:latin typeface="+mj-lt"/>
              <a:cs typeface="Biome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6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xmlns="" id="{56484EEC-E2C7-2C5B-FCF2-505EF8E414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6394" y="1420193"/>
            <a:ext cx="9352008" cy="3640254"/>
          </a:xfrm>
        </p:spPr>
        <p:txBody>
          <a:bodyPr numCol="1"/>
          <a:lstStyle/>
          <a:p>
            <a:pPr algn="l"/>
            <a:r>
              <a:rPr lang="fr-FR" sz="1600" b="0" i="0" u="none" strike="noStrike" baseline="0" dirty="0">
                <a:solidFill>
                  <a:schemeClr val="tx1"/>
                </a:solidFill>
              </a:rPr>
              <a:t>Pour les points hauts :</a:t>
            </a:r>
          </a:p>
          <a:p>
            <a:pPr algn="l"/>
            <a:r>
              <a:rPr lang="fr-FR" sz="1600" b="0" i="0" u="none" strike="noStrike" baseline="0" dirty="0">
                <a:solidFill>
                  <a:schemeClr val="tx1"/>
                </a:solidFill>
              </a:rPr>
              <a:t>  le faîtage (</a:t>
            </a:r>
            <a:r>
              <a:rPr lang="fr-FR" sz="1600" b="0" i="0" u="none" strike="noStrike" baseline="0" dirty="0" err="1">
                <a:solidFill>
                  <a:schemeClr val="tx1"/>
                </a:solidFill>
              </a:rPr>
              <a:t>HPr</a:t>
            </a:r>
            <a:r>
              <a:rPr lang="fr-FR" sz="1600" b="0" i="0" u="none" strike="noStrike" baseline="0" dirty="0">
                <a:solidFill>
                  <a:schemeClr val="tx1"/>
                </a:solidFill>
              </a:rPr>
              <a:t>) ;</a:t>
            </a:r>
          </a:p>
          <a:p>
            <a:pPr algn="l"/>
            <a:r>
              <a:rPr lang="fr-FR" sz="1600" b="0" i="0" u="none" strike="noStrike" baseline="0" dirty="0">
                <a:solidFill>
                  <a:schemeClr val="tx1"/>
                </a:solidFill>
              </a:rPr>
              <a:t>  l’égout du toit 20 (</a:t>
            </a:r>
            <a:r>
              <a:rPr lang="fr-FR" sz="1600" b="0" i="0" u="none" strike="noStrike" baseline="0" dirty="0" err="1">
                <a:solidFill>
                  <a:schemeClr val="tx1"/>
                </a:solidFill>
              </a:rPr>
              <a:t>HPg</a:t>
            </a:r>
            <a:r>
              <a:rPr lang="fr-FR" sz="1600" b="0" i="0" u="none" strike="noStrike" baseline="0" dirty="0">
                <a:solidFill>
                  <a:schemeClr val="tx1"/>
                </a:solidFill>
              </a:rPr>
              <a:t>) ;</a:t>
            </a:r>
          </a:p>
          <a:p>
            <a:pPr algn="l"/>
            <a:r>
              <a:rPr lang="fr-FR" sz="1600" b="0" i="0" u="none" strike="noStrike" baseline="0" dirty="0">
                <a:solidFill>
                  <a:schemeClr val="tx1"/>
                </a:solidFill>
              </a:rPr>
              <a:t>  le plancher le plus élevé (</a:t>
            </a:r>
            <a:r>
              <a:rPr lang="fr-FR" sz="1600" b="0" i="0" u="none" strike="noStrike" baseline="0" dirty="0" err="1">
                <a:solidFill>
                  <a:schemeClr val="tx1"/>
                </a:solidFill>
              </a:rPr>
              <a:t>HPs</a:t>
            </a:r>
            <a:r>
              <a:rPr lang="fr-FR" sz="1600" b="0" i="0" u="none" strike="noStrike" baseline="0" dirty="0">
                <a:solidFill>
                  <a:schemeClr val="tx1"/>
                </a:solidFill>
              </a:rPr>
              <a:t>).</a:t>
            </a:r>
          </a:p>
          <a:p>
            <a:pPr algn="l"/>
            <a:r>
              <a:rPr lang="fr-FR" sz="1600" b="0" i="0" u="none" strike="noStrike" baseline="0" dirty="0">
                <a:solidFill>
                  <a:schemeClr val="tx1"/>
                </a:solidFill>
              </a:rPr>
              <a:t>Les point bas (paramètre </a:t>
            </a:r>
            <a:r>
              <a:rPr lang="fr-FR" sz="1600" b="0" i="0" u="none" strike="noStrike" baseline="0" dirty="0" err="1">
                <a:solidFill>
                  <a:schemeClr val="tx1"/>
                </a:solidFill>
              </a:rPr>
              <a:t>botP</a:t>
            </a:r>
            <a:r>
              <a:rPr lang="fr-FR" sz="1600" b="0" i="0" u="none" strike="noStrike" baseline="0" dirty="0">
                <a:solidFill>
                  <a:schemeClr val="tx1"/>
                </a:solidFill>
              </a:rPr>
              <a:t>) peut être :</a:t>
            </a:r>
          </a:p>
          <a:p>
            <a:pPr algn="l"/>
            <a:r>
              <a:rPr lang="fr-FR" sz="1600" b="0" i="0" u="none" strike="noStrike" baseline="0" dirty="0">
                <a:solidFill>
                  <a:schemeClr val="tx1"/>
                </a:solidFill>
              </a:rPr>
              <a:t> le point le plus bas du terrain (</a:t>
            </a:r>
            <a:r>
              <a:rPr lang="fr-FR" sz="1600" b="0" i="0" u="none" strike="noStrike" baseline="0" dirty="0" err="1">
                <a:solidFill>
                  <a:schemeClr val="tx1"/>
                </a:solidFill>
              </a:rPr>
              <a:t>BPbt</a:t>
            </a:r>
            <a:r>
              <a:rPr lang="fr-FR" sz="1600" b="0" i="0" u="none" strike="noStrike" baseline="0" dirty="0">
                <a:solidFill>
                  <a:schemeClr val="tx1"/>
                </a:solidFill>
              </a:rPr>
              <a:t>) ;</a:t>
            </a:r>
          </a:p>
          <a:p>
            <a:pPr algn="l"/>
            <a:r>
              <a:rPr lang="fr-FR" sz="1600" b="0" i="0" u="none" strike="noStrike" baseline="0" dirty="0">
                <a:solidFill>
                  <a:schemeClr val="tx1"/>
                </a:solidFill>
              </a:rPr>
              <a:t>  le point le plus haut du terrain (</a:t>
            </a:r>
            <a:r>
              <a:rPr lang="fr-FR" sz="1600" b="0" i="0" u="none" strike="noStrike" baseline="0" dirty="0" err="1">
                <a:solidFill>
                  <a:schemeClr val="tx1"/>
                </a:solidFill>
              </a:rPr>
              <a:t>BPtt</a:t>
            </a:r>
            <a:r>
              <a:rPr lang="fr-FR" sz="1600" b="0" i="0" u="none" strike="noStrike" baseline="0" dirty="0">
                <a:solidFill>
                  <a:schemeClr val="tx1"/>
                </a:solidFill>
              </a:rPr>
              <a:t>) ;</a:t>
            </a:r>
          </a:p>
          <a:p>
            <a:pPr algn="l"/>
            <a:r>
              <a:rPr lang="fr-FR" sz="1600" b="0" i="0" u="none" strike="noStrike" baseline="0" dirty="0">
                <a:solidFill>
                  <a:schemeClr val="tx1"/>
                </a:solidFill>
              </a:rPr>
              <a:t>  un point de la rue ou de l’emprise publique jouxtant l’unité foncière(</a:t>
            </a:r>
            <a:r>
              <a:rPr lang="fr-FR" sz="1600" b="0" i="0" u="none" strike="noStrike" baseline="0" dirty="0" err="1">
                <a:solidFill>
                  <a:schemeClr val="tx1"/>
                </a:solidFill>
              </a:rPr>
              <a:t>BPpe</a:t>
            </a:r>
            <a:r>
              <a:rPr lang="fr-FR" sz="1600" b="0" i="0" u="none" strike="noStrike" baseline="0" dirty="0">
                <a:solidFill>
                  <a:schemeClr val="tx1"/>
                </a:solidFill>
              </a:rPr>
              <a:t>) ;</a:t>
            </a:r>
          </a:p>
          <a:p>
            <a:pPr algn="l"/>
            <a:r>
              <a:rPr lang="fr-FR" sz="1600" b="0" i="0" u="none" strike="noStrike" baseline="0" dirty="0">
                <a:solidFill>
                  <a:schemeClr val="tx1"/>
                </a:solidFill>
              </a:rPr>
              <a:t>  le point le plus bas du bâtiment (</a:t>
            </a:r>
            <a:r>
              <a:rPr lang="fr-FR" sz="1600" b="0" i="0" u="none" strike="noStrike" baseline="0" dirty="0" err="1">
                <a:solidFill>
                  <a:schemeClr val="tx1"/>
                </a:solidFill>
              </a:rPr>
              <a:t>BPb</a:t>
            </a:r>
            <a:r>
              <a:rPr lang="fr-FR" sz="1600" b="0" i="0" u="none" strike="noStrike" baseline="0" dirty="0">
                <a:solidFill>
                  <a:schemeClr val="tx1"/>
                </a:solidFill>
              </a:rPr>
              <a:t>).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9DB6C11-7A76-5059-318C-811F4C46820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8061" y="307600"/>
            <a:ext cx="9380734" cy="954107"/>
          </a:xfrm>
        </p:spPr>
        <p:txBody>
          <a:bodyPr/>
          <a:lstStyle/>
          <a:p>
            <a:r>
              <a:rPr lang="fr-FR" dirty="0"/>
              <a:t>Modélisation ZOOM sur le modèle – Notion de hauteurs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2418A79-9E2B-7D76-0B6E-E80244C1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73" y="1733425"/>
            <a:ext cx="6182927" cy="3013789"/>
          </a:xfrm>
          <a:prstGeom prst="rect">
            <a:avLst/>
          </a:prstGeom>
        </p:spPr>
      </p:pic>
      <p:sp>
        <p:nvSpPr>
          <p:cNvPr id="6" name="Graphique 30">
            <a:extLst>
              <a:ext uri="{FF2B5EF4-FFF2-40B4-BE49-F238E27FC236}">
                <a16:creationId xmlns:a16="http://schemas.microsoft.com/office/drawing/2014/main" xmlns="" id="{18262886-EB87-7295-B558-7B05FF29EE22}"/>
              </a:ext>
            </a:extLst>
          </p:cNvPr>
          <p:cNvSpPr/>
          <p:nvPr/>
        </p:nvSpPr>
        <p:spPr>
          <a:xfrm rot="5400000">
            <a:off x="606472" y="1617551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7" name="Graphique 30">
            <a:extLst>
              <a:ext uri="{FF2B5EF4-FFF2-40B4-BE49-F238E27FC236}">
                <a16:creationId xmlns:a16="http://schemas.microsoft.com/office/drawing/2014/main" xmlns="" id="{8281DEDF-9768-F199-A661-D8728FF324C6}"/>
              </a:ext>
            </a:extLst>
          </p:cNvPr>
          <p:cNvSpPr/>
          <p:nvPr/>
        </p:nvSpPr>
        <p:spPr>
          <a:xfrm rot="5400000">
            <a:off x="714805" y="2106538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8" name="Graphique 30">
            <a:extLst>
              <a:ext uri="{FF2B5EF4-FFF2-40B4-BE49-F238E27FC236}">
                <a16:creationId xmlns:a16="http://schemas.microsoft.com/office/drawing/2014/main" xmlns="" id="{BA526267-D8B6-B026-7ED5-F1FF49046ECE}"/>
              </a:ext>
            </a:extLst>
          </p:cNvPr>
          <p:cNvSpPr/>
          <p:nvPr/>
        </p:nvSpPr>
        <p:spPr>
          <a:xfrm rot="5400000">
            <a:off x="713607" y="2611920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9" name="Graphique 30">
            <a:extLst>
              <a:ext uri="{FF2B5EF4-FFF2-40B4-BE49-F238E27FC236}">
                <a16:creationId xmlns:a16="http://schemas.microsoft.com/office/drawing/2014/main" xmlns="" id="{E0C9DC05-082A-8998-DB0C-399657BBA4D1}"/>
              </a:ext>
            </a:extLst>
          </p:cNvPr>
          <p:cNvSpPr/>
          <p:nvPr/>
        </p:nvSpPr>
        <p:spPr>
          <a:xfrm rot="5400000">
            <a:off x="722660" y="3100807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0" name="Graphique 30">
            <a:extLst>
              <a:ext uri="{FF2B5EF4-FFF2-40B4-BE49-F238E27FC236}">
                <a16:creationId xmlns:a16="http://schemas.microsoft.com/office/drawing/2014/main" xmlns="" id="{5DB2D12D-6AC7-AE3E-4A64-024A635C13FF}"/>
              </a:ext>
            </a:extLst>
          </p:cNvPr>
          <p:cNvSpPr/>
          <p:nvPr/>
        </p:nvSpPr>
        <p:spPr>
          <a:xfrm rot="5400000">
            <a:off x="559700" y="3598749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1" name="Graphique 30">
            <a:extLst>
              <a:ext uri="{FF2B5EF4-FFF2-40B4-BE49-F238E27FC236}">
                <a16:creationId xmlns:a16="http://schemas.microsoft.com/office/drawing/2014/main" xmlns="" id="{D978E5E1-8E02-14E0-F7E4-CCD8F7D811E1}"/>
              </a:ext>
            </a:extLst>
          </p:cNvPr>
          <p:cNvSpPr/>
          <p:nvPr/>
        </p:nvSpPr>
        <p:spPr>
          <a:xfrm rot="5400000">
            <a:off x="722660" y="4051418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2" name="Graphique 30">
            <a:extLst>
              <a:ext uri="{FF2B5EF4-FFF2-40B4-BE49-F238E27FC236}">
                <a16:creationId xmlns:a16="http://schemas.microsoft.com/office/drawing/2014/main" xmlns="" id="{418F4F1F-3DCF-8EB4-4168-528A7DCA9175}"/>
              </a:ext>
            </a:extLst>
          </p:cNvPr>
          <p:cNvSpPr/>
          <p:nvPr/>
        </p:nvSpPr>
        <p:spPr>
          <a:xfrm rot="5400000">
            <a:off x="704554" y="4594637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3" name="Graphique 30">
            <a:extLst>
              <a:ext uri="{FF2B5EF4-FFF2-40B4-BE49-F238E27FC236}">
                <a16:creationId xmlns:a16="http://schemas.microsoft.com/office/drawing/2014/main" xmlns="" id="{3AC238CC-C250-E1BD-0C1B-92A8CD84DE1D}"/>
              </a:ext>
            </a:extLst>
          </p:cNvPr>
          <p:cNvSpPr/>
          <p:nvPr/>
        </p:nvSpPr>
        <p:spPr>
          <a:xfrm rot="5400000">
            <a:off x="704554" y="5065408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4" name="Graphique 30">
            <a:extLst>
              <a:ext uri="{FF2B5EF4-FFF2-40B4-BE49-F238E27FC236}">
                <a16:creationId xmlns:a16="http://schemas.microsoft.com/office/drawing/2014/main" xmlns="" id="{7A7A28E4-FBE9-AADF-2D77-58E636EA7476}"/>
              </a:ext>
            </a:extLst>
          </p:cNvPr>
          <p:cNvSpPr/>
          <p:nvPr/>
        </p:nvSpPr>
        <p:spPr>
          <a:xfrm rot="5400000">
            <a:off x="695501" y="5563363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19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D2808AF9-562A-47DC-8D59-8A660B1E7C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B3E8C800-189B-DECE-3872-AA2EC2E5C966}"/>
              </a:ext>
            </a:extLst>
          </p:cNvPr>
          <p:cNvSpPr txBox="1"/>
          <p:nvPr/>
        </p:nvSpPr>
        <p:spPr>
          <a:xfrm>
            <a:off x="1270710" y="2710264"/>
            <a:ext cx="7095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313E48"/>
                </a:solidFill>
                <a:latin typeface="+mj-lt"/>
              </a:rPr>
              <a:t>Compatibilité avec le modèle existant</a:t>
            </a:r>
          </a:p>
        </p:txBody>
      </p:sp>
      <p:sp>
        <p:nvSpPr>
          <p:cNvPr id="5" name="Graphique 30">
            <a:extLst>
              <a:ext uri="{FF2B5EF4-FFF2-40B4-BE49-F238E27FC236}">
                <a16:creationId xmlns:a16="http://schemas.microsoft.com/office/drawing/2014/main" xmlns="" id="{7D21DBBC-285F-018A-CF35-FD536C6521B1}"/>
              </a:ext>
            </a:extLst>
          </p:cNvPr>
          <p:cNvSpPr/>
          <p:nvPr/>
        </p:nvSpPr>
        <p:spPr>
          <a:xfrm rot="5400000">
            <a:off x="1009380" y="2917572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8" name="Graphique 30">
            <a:extLst>
              <a:ext uri="{FF2B5EF4-FFF2-40B4-BE49-F238E27FC236}">
                <a16:creationId xmlns:a16="http://schemas.microsoft.com/office/drawing/2014/main" xmlns="" id="{8E4EFA92-07E0-9652-2728-7FB79271187B}"/>
              </a:ext>
            </a:extLst>
          </p:cNvPr>
          <p:cNvSpPr/>
          <p:nvPr/>
        </p:nvSpPr>
        <p:spPr>
          <a:xfrm rot="5400000">
            <a:off x="1070934" y="1571654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54FCB11B-99A6-4BFA-08C4-EAADB6B9F73A}"/>
              </a:ext>
            </a:extLst>
          </p:cNvPr>
          <p:cNvSpPr txBox="1"/>
          <p:nvPr/>
        </p:nvSpPr>
        <p:spPr>
          <a:xfrm>
            <a:off x="1350681" y="1392124"/>
            <a:ext cx="8345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313E48"/>
                </a:solidFill>
                <a:latin typeface="+mj-lt"/>
              </a:rPr>
              <a:t>Jusqu’où va-t-on dans l’explicitation des données géographiques ?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6D4D2174-011F-107C-47D2-372BA8D04B76}"/>
              </a:ext>
            </a:extLst>
          </p:cNvPr>
          <p:cNvSpPr txBox="1"/>
          <p:nvPr/>
        </p:nvSpPr>
        <p:spPr>
          <a:xfrm>
            <a:off x="1794302" y="3195078"/>
            <a:ext cx="7095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313E48"/>
                </a:solidFill>
                <a:latin typeface="+mj-lt"/>
              </a:rPr>
              <a:t>Éléments à filtrer</a:t>
            </a:r>
          </a:p>
        </p:txBody>
      </p:sp>
      <p:sp>
        <p:nvSpPr>
          <p:cNvPr id="13" name="Graphique 30">
            <a:extLst>
              <a:ext uri="{FF2B5EF4-FFF2-40B4-BE49-F238E27FC236}">
                <a16:creationId xmlns:a16="http://schemas.microsoft.com/office/drawing/2014/main" xmlns="" id="{609B1090-F14F-0795-A4B0-76F7345EAB84}"/>
              </a:ext>
            </a:extLst>
          </p:cNvPr>
          <p:cNvSpPr/>
          <p:nvPr/>
        </p:nvSpPr>
        <p:spPr>
          <a:xfrm rot="5400000">
            <a:off x="1532972" y="3402386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7071903A-A51F-2862-09F1-384113DB7657}"/>
              </a:ext>
            </a:extLst>
          </p:cNvPr>
          <p:cNvSpPr txBox="1"/>
          <p:nvPr/>
        </p:nvSpPr>
        <p:spPr>
          <a:xfrm>
            <a:off x="1794302" y="3656743"/>
            <a:ext cx="7095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313E48"/>
                </a:solidFill>
                <a:latin typeface="+mj-lt"/>
              </a:rPr>
              <a:t>Proposer un modèle de données plus à plat</a:t>
            </a:r>
          </a:p>
        </p:txBody>
      </p:sp>
      <p:sp>
        <p:nvSpPr>
          <p:cNvPr id="15" name="Graphique 30">
            <a:extLst>
              <a:ext uri="{FF2B5EF4-FFF2-40B4-BE49-F238E27FC236}">
                <a16:creationId xmlns:a16="http://schemas.microsoft.com/office/drawing/2014/main" xmlns="" id="{AB26BD84-24DE-8893-851C-8C998EF784FD}"/>
              </a:ext>
            </a:extLst>
          </p:cNvPr>
          <p:cNvSpPr/>
          <p:nvPr/>
        </p:nvSpPr>
        <p:spPr>
          <a:xfrm rot="5400000">
            <a:off x="1532972" y="3864051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509D2AB5-6D0F-A557-9B82-F3B31492C36D}"/>
              </a:ext>
            </a:extLst>
          </p:cNvPr>
          <p:cNvSpPr txBox="1"/>
          <p:nvPr/>
        </p:nvSpPr>
        <p:spPr>
          <a:xfrm>
            <a:off x="1794302" y="4084848"/>
            <a:ext cx="7095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313E48"/>
                </a:solidFill>
                <a:latin typeface="+mj-lt"/>
              </a:rPr>
              <a:t>Éléments manquants</a:t>
            </a:r>
          </a:p>
        </p:txBody>
      </p:sp>
      <p:sp>
        <p:nvSpPr>
          <p:cNvPr id="17" name="Graphique 30">
            <a:extLst>
              <a:ext uri="{FF2B5EF4-FFF2-40B4-BE49-F238E27FC236}">
                <a16:creationId xmlns:a16="http://schemas.microsoft.com/office/drawing/2014/main" xmlns="" id="{C29C764E-A19D-60B3-B1F3-B9AE53AAA9EF}"/>
              </a:ext>
            </a:extLst>
          </p:cNvPr>
          <p:cNvSpPr/>
          <p:nvPr/>
        </p:nvSpPr>
        <p:spPr>
          <a:xfrm rot="5400000">
            <a:off x="1532972" y="4292156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6D15817E-B7E4-C778-C3F9-452D2260FCA6}"/>
              </a:ext>
            </a:extLst>
          </p:cNvPr>
          <p:cNvSpPr txBox="1"/>
          <p:nvPr/>
        </p:nvSpPr>
        <p:spPr>
          <a:xfrm>
            <a:off x="2127771" y="4743785"/>
            <a:ext cx="7095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313E48"/>
                </a:solidFill>
                <a:latin typeface="+mj-lt"/>
              </a:rPr>
              <a:t>Occupation du sol : Végétal, parking, biotope</a:t>
            </a:r>
          </a:p>
        </p:txBody>
      </p:sp>
      <p:sp>
        <p:nvSpPr>
          <p:cNvPr id="19" name="Graphique 30">
            <a:extLst>
              <a:ext uri="{FF2B5EF4-FFF2-40B4-BE49-F238E27FC236}">
                <a16:creationId xmlns:a16="http://schemas.microsoft.com/office/drawing/2014/main" xmlns="" id="{605425C0-6932-DD69-19E7-886536155A15}"/>
              </a:ext>
            </a:extLst>
          </p:cNvPr>
          <p:cNvSpPr/>
          <p:nvPr/>
        </p:nvSpPr>
        <p:spPr>
          <a:xfrm rot="5400000">
            <a:off x="1866441" y="4951093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43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xmlns="" id="{946DA979-CD20-4654-9A70-A3AC9918EAEC}"/>
              </a:ext>
            </a:extLst>
          </p:cNvPr>
          <p:cNvSpPr txBox="1"/>
          <p:nvPr/>
        </p:nvSpPr>
        <p:spPr>
          <a:xfrm>
            <a:off x="3504441" y="3566901"/>
            <a:ext cx="5183119" cy="1395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1400" b="1">
                <a:solidFill>
                  <a:schemeClr val="bg1"/>
                </a:solidFill>
                <a:latin typeface="+mj-lt"/>
                <a:ea typeface="Montserrat Light" charset="0"/>
                <a:cs typeface="Montserrat Light" charset="0"/>
              </a:rPr>
              <a:t>Agate, Agence Alpine des Territoires</a:t>
            </a:r>
          </a:p>
          <a:p>
            <a:pPr algn="ctr">
              <a:lnSpc>
                <a:spcPct val="150000"/>
              </a:lnSpc>
            </a:pPr>
            <a:endParaRPr lang="fr-FR" sz="140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  <a:p>
            <a:pPr algn="ctr">
              <a:spcAft>
                <a:spcPts val="600"/>
              </a:spcAft>
            </a:pPr>
            <a:r>
              <a:rPr lang="fr-FR" sz="1400">
                <a:solidFill>
                  <a:schemeClr val="bg1"/>
                </a:solidFill>
                <a:ea typeface="Montserrat" charset="0"/>
                <a:cs typeface="Montserrat" charset="0"/>
              </a:rPr>
              <a:t>Bâtiment Évolution • </a:t>
            </a:r>
            <a:r>
              <a:rPr lang="fr-FR" sz="140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25 Rue Jean Pellerin • 73000 Chambéry</a:t>
            </a:r>
          </a:p>
          <a:p>
            <a:pPr algn="ctr">
              <a:spcAft>
                <a:spcPts val="600"/>
              </a:spcAft>
            </a:pPr>
            <a:r>
              <a:rPr lang="fr-FR" sz="140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04 79 68 53 00 • </a:t>
            </a:r>
            <a:r>
              <a:rPr lang="fr-FR" sz="1400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contact@agate-territoires.fr</a:t>
            </a:r>
            <a:endParaRPr lang="fr-FR" sz="1400">
              <a:solidFill>
                <a:schemeClr val="bg1"/>
              </a:solidFill>
              <a:latin typeface="+mj-lt"/>
              <a:ea typeface="Montserrat" charset="0"/>
              <a:cs typeface="Montserrat" charset="0"/>
            </a:endParaRPr>
          </a:p>
          <a:p>
            <a:pPr algn="ctr">
              <a:spcAft>
                <a:spcPts val="600"/>
              </a:spcAft>
            </a:pPr>
            <a:r>
              <a:rPr lang="fr-FR" sz="1400" b="1">
                <a:solidFill>
                  <a:schemeClr val="bg1"/>
                </a:solidFill>
                <a:latin typeface="+mj-lt"/>
                <a:ea typeface="Montserrat" charset="0"/>
                <a:cs typeface="Montserrat" charset="0"/>
              </a:rPr>
              <a:t>www.agate-territoires.fr</a:t>
            </a:r>
          </a:p>
        </p:txBody>
      </p:sp>
    </p:spTree>
    <p:extLst>
      <p:ext uri="{BB962C8B-B14F-4D97-AF65-F5344CB8AC3E}">
        <p14:creationId xmlns:p14="http://schemas.microsoft.com/office/powerpoint/2010/main" val="222532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D2808AF9-562A-47DC-8D59-8A660B1E7C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Principe de modélisation de SimPLU3D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B3E8C800-189B-DECE-3872-AA2EC2E5C966}"/>
              </a:ext>
            </a:extLst>
          </p:cNvPr>
          <p:cNvSpPr txBox="1"/>
          <p:nvPr/>
        </p:nvSpPr>
        <p:spPr>
          <a:xfrm>
            <a:off x="1143961" y="1162122"/>
            <a:ext cx="7095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313E48"/>
                </a:solidFill>
                <a:latin typeface="+mj-lt"/>
              </a:rPr>
              <a:t>Deux objectifs :</a:t>
            </a:r>
            <a:endParaRPr lang="fr-FR" sz="2400" b="1" dirty="0"/>
          </a:p>
        </p:txBody>
      </p:sp>
      <p:sp>
        <p:nvSpPr>
          <p:cNvPr id="5" name="Graphique 30">
            <a:extLst>
              <a:ext uri="{FF2B5EF4-FFF2-40B4-BE49-F238E27FC236}">
                <a16:creationId xmlns:a16="http://schemas.microsoft.com/office/drawing/2014/main" xmlns="" id="{7D21DBBC-285F-018A-CF35-FD536C6521B1}"/>
              </a:ext>
            </a:extLst>
          </p:cNvPr>
          <p:cNvSpPr/>
          <p:nvPr/>
        </p:nvSpPr>
        <p:spPr>
          <a:xfrm rot="5400000">
            <a:off x="882631" y="1369430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105B39D1-0C45-D07F-D707-6EA7C60E5EF6}"/>
              </a:ext>
            </a:extLst>
          </p:cNvPr>
          <p:cNvSpPr txBox="1"/>
          <p:nvPr/>
        </p:nvSpPr>
        <p:spPr>
          <a:xfrm>
            <a:off x="1886342" y="1640516"/>
            <a:ext cx="7095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313E48"/>
                </a:solidFill>
                <a:latin typeface="+mj-lt"/>
              </a:rPr>
              <a:t>Modéliser et organiser les concepts géographiques mentionnés dans les règlements</a:t>
            </a:r>
            <a:endParaRPr lang="fr-FR" sz="1600" dirty="0"/>
          </a:p>
        </p:txBody>
      </p:sp>
      <p:sp>
        <p:nvSpPr>
          <p:cNvPr id="12" name="Graphique 30">
            <a:extLst>
              <a:ext uri="{FF2B5EF4-FFF2-40B4-BE49-F238E27FC236}">
                <a16:creationId xmlns:a16="http://schemas.microsoft.com/office/drawing/2014/main" xmlns="" id="{B4B55E35-4063-7759-E5BF-E1C9CC658978}"/>
              </a:ext>
            </a:extLst>
          </p:cNvPr>
          <p:cNvSpPr/>
          <p:nvPr/>
        </p:nvSpPr>
        <p:spPr>
          <a:xfrm rot="5400000">
            <a:off x="1625012" y="1748239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4A832D4C-C74C-90EE-EC04-57C6DAF7684D}"/>
              </a:ext>
            </a:extLst>
          </p:cNvPr>
          <p:cNvSpPr txBox="1"/>
          <p:nvPr/>
        </p:nvSpPr>
        <p:spPr>
          <a:xfrm>
            <a:off x="1886342" y="2188602"/>
            <a:ext cx="7095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313E48"/>
                </a:solidFill>
                <a:latin typeface="+mj-lt"/>
              </a:rPr>
              <a:t>Pouvoir formaliser les règles exprimées par le texte</a:t>
            </a:r>
            <a:endParaRPr lang="fr-FR" sz="1600" dirty="0"/>
          </a:p>
        </p:txBody>
      </p:sp>
      <p:sp>
        <p:nvSpPr>
          <p:cNvPr id="14" name="Graphique 30">
            <a:extLst>
              <a:ext uri="{FF2B5EF4-FFF2-40B4-BE49-F238E27FC236}">
                <a16:creationId xmlns:a16="http://schemas.microsoft.com/office/drawing/2014/main" xmlns="" id="{DDA6BCC6-8069-C459-2372-B7BFFC8B8DFB}"/>
              </a:ext>
            </a:extLst>
          </p:cNvPr>
          <p:cNvSpPr/>
          <p:nvPr/>
        </p:nvSpPr>
        <p:spPr>
          <a:xfrm rot="5400000">
            <a:off x="1625012" y="2296325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BD64F25E-9830-B1DE-C2AE-FC2901BA1B0B}"/>
              </a:ext>
            </a:extLst>
          </p:cNvPr>
          <p:cNvSpPr txBox="1"/>
          <p:nvPr/>
        </p:nvSpPr>
        <p:spPr>
          <a:xfrm>
            <a:off x="1143961" y="2834376"/>
            <a:ext cx="7095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313E48"/>
                </a:solidFill>
                <a:latin typeface="+mj-lt"/>
              </a:rPr>
              <a:t>Proposition</a:t>
            </a:r>
            <a:endParaRPr lang="fr-FR" sz="2400" b="1" dirty="0"/>
          </a:p>
        </p:txBody>
      </p:sp>
      <p:sp>
        <p:nvSpPr>
          <p:cNvPr id="16" name="Graphique 30">
            <a:extLst>
              <a:ext uri="{FF2B5EF4-FFF2-40B4-BE49-F238E27FC236}">
                <a16:creationId xmlns:a16="http://schemas.microsoft.com/office/drawing/2014/main" xmlns="" id="{4B54A12E-1BF7-6736-B540-F6BE310735A1}"/>
              </a:ext>
            </a:extLst>
          </p:cNvPr>
          <p:cNvSpPr/>
          <p:nvPr/>
        </p:nvSpPr>
        <p:spPr>
          <a:xfrm rot="5400000">
            <a:off x="882631" y="3041684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xmlns="" id="{525F2696-CC1E-DDA6-4A54-DE57B8E54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1464" y="3604450"/>
            <a:ext cx="1844675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 sz="2000"/>
              <a:t>Modèle UML</a:t>
            </a:r>
            <a:br>
              <a:rPr lang="fr-FR" altLang="fr-FR" sz="2000"/>
            </a:br>
            <a:endParaRPr lang="fr-FR" altLang="fr-FR" sz="2000"/>
          </a:p>
        </p:txBody>
      </p:sp>
      <p:grpSp>
        <p:nvGrpSpPr>
          <p:cNvPr id="20" name="Group 5">
            <a:extLst>
              <a:ext uri="{FF2B5EF4-FFF2-40B4-BE49-F238E27FC236}">
                <a16:creationId xmlns:a16="http://schemas.microsoft.com/office/drawing/2014/main" xmlns="" id="{68CD7BC6-1C26-C32F-E0C4-95513D625D4C}"/>
              </a:ext>
            </a:extLst>
          </p:cNvPr>
          <p:cNvGrpSpPr>
            <a:grpSpLocks/>
          </p:cNvGrpSpPr>
          <p:nvPr/>
        </p:nvGrpSpPr>
        <p:grpSpPr bwMode="auto">
          <a:xfrm>
            <a:off x="3743514" y="2828162"/>
            <a:ext cx="1452563" cy="3384550"/>
            <a:chOff x="1554" y="2068"/>
            <a:chExt cx="915" cy="2132"/>
          </a:xfrm>
        </p:grpSpPr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xmlns="" id="{E6009F0A-5E11-6F67-2606-0D6F9D30C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" y="2335"/>
              <a:ext cx="852" cy="1865"/>
            </a:xfrm>
            <a:prstGeom prst="rect">
              <a:avLst/>
            </a:prstGeom>
            <a:solidFill>
              <a:srgbClr val="FFFFFF"/>
            </a:solidFill>
            <a:ln w="2844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dirty="0"/>
            </a:p>
          </p:txBody>
        </p:sp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xmlns="" id="{7F175E05-8797-88CF-F665-1A640FBA2C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1767" y="3110"/>
              <a:ext cx="467" cy="298"/>
            </a:xfrm>
            <a:prstGeom prst="rightArrow">
              <a:avLst>
                <a:gd name="adj1" fmla="val 50000"/>
                <a:gd name="adj2" fmla="val 50242"/>
              </a:avLst>
            </a:prstGeom>
            <a:gradFill rotWithShape="0">
              <a:gsLst>
                <a:gs pos="0">
                  <a:srgbClr val="EDEDED"/>
                </a:gs>
                <a:gs pos="100000">
                  <a:srgbClr val="BCBCBC"/>
                </a:gs>
              </a:gsLst>
              <a:lin ang="10800000" scaled="1"/>
            </a:gradFill>
            <a:ln w="936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20160" dir="5400000" algn="ctr" rotWithShape="0">
                <a:srgbClr val="000000">
                  <a:alpha val="38034"/>
                </a:srgbClr>
              </a:outerShdw>
            </a:effectLst>
          </p:spPr>
          <p:txBody>
            <a:bodyPr wrap="none" anchor="ctr"/>
            <a:lstStyle/>
            <a:p>
              <a:endParaRPr lang="fr-FR"/>
            </a:p>
          </p:txBody>
        </p:sp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xmlns="" id="{250C32AD-00C3-7B5A-AB3C-BD389608D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6" t="4414" r="10402" b="14735"/>
            <a:stretch>
              <a:fillRect/>
            </a:stretch>
          </p:blipFill>
          <p:spPr bwMode="auto">
            <a:xfrm>
              <a:off x="1677" y="2369"/>
              <a:ext cx="676" cy="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20966" t="4414" r="10402" b="1473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xmlns="" id="{70AD6AD5-405F-1FFA-0A89-2DABE65E0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61"/>
            <a:stretch>
              <a:fillRect/>
            </a:stretch>
          </p:blipFill>
          <p:spPr bwMode="auto">
            <a:xfrm>
              <a:off x="1663" y="3513"/>
              <a:ext cx="704" cy="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3456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" name="Text Box 10">
              <a:extLst>
                <a:ext uri="{FF2B5EF4-FFF2-40B4-BE49-F238E27FC236}">
                  <a16:creationId xmlns:a16="http://schemas.microsoft.com/office/drawing/2014/main" xmlns="" id="{3C0982C1-3281-C07E-5F8D-5C018DF82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2068"/>
              <a:ext cx="9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roid Sans Fallback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fr-FR" altLang="fr-FR" sz="2000">
                  <a:solidFill>
                    <a:srgbClr val="808080"/>
                  </a:solidFill>
                </a:rPr>
                <a:t>Monde réel</a:t>
              </a:r>
            </a:p>
          </p:txBody>
        </p:sp>
      </p:grpSp>
      <p:sp>
        <p:nvSpPr>
          <p:cNvPr id="26" name="Text Box 11">
            <a:extLst>
              <a:ext uri="{FF2B5EF4-FFF2-40B4-BE49-F238E27FC236}">
                <a16:creationId xmlns:a16="http://schemas.microsoft.com/office/drawing/2014/main" xmlns="" id="{63696DFC-D4D9-EF88-9B4D-11288BDD5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564" y="3621912"/>
            <a:ext cx="117157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 sz="2000"/>
              <a:t>Territoire</a:t>
            </a:r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xmlns="" id="{50D3C8EB-5758-D1AA-DB97-C96451D4D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989" y="5526912"/>
            <a:ext cx="9747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 sz="2000"/>
              <a:t>Règles</a:t>
            </a: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xmlns="" id="{DC789708-6699-7EB4-DE1E-35C837B28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539" y="3271075"/>
            <a:ext cx="1358900" cy="2967037"/>
          </a:xfrm>
          <a:prstGeom prst="rect">
            <a:avLst/>
          </a:prstGeom>
          <a:noFill/>
          <a:ln w="28440" cap="sq">
            <a:solidFill>
              <a:srgbClr val="7E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29" name="Text Box 14">
            <a:extLst>
              <a:ext uri="{FF2B5EF4-FFF2-40B4-BE49-F238E27FC236}">
                <a16:creationId xmlns:a16="http://schemas.microsoft.com/office/drawing/2014/main" xmlns="" id="{65C9DAC9-D2AF-936E-22B1-12A24C6E5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3159" y="2824125"/>
            <a:ext cx="1609725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 sz="2000" dirty="0">
                <a:solidFill>
                  <a:srgbClr val="808080"/>
                </a:solidFill>
              </a:rPr>
              <a:t>Modélisation</a:t>
            </a:r>
          </a:p>
        </p:txBody>
      </p:sp>
      <p:pic>
        <p:nvPicPr>
          <p:cNvPr id="30" name="Picture 15">
            <a:extLst>
              <a:ext uri="{FF2B5EF4-FFF2-40B4-BE49-F238E27FC236}">
                <a16:creationId xmlns:a16="http://schemas.microsoft.com/office/drawing/2014/main" xmlns="" id="{104522C6-447F-2F29-66D9-A4E1B3EDA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352" y="3339337"/>
            <a:ext cx="1055687" cy="108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AutoShape 16">
            <a:extLst>
              <a:ext uri="{FF2B5EF4-FFF2-40B4-BE49-F238E27FC236}">
                <a16:creationId xmlns:a16="http://schemas.microsoft.com/office/drawing/2014/main" xmlns="" id="{A089B1F6-2C46-8043-9AB1-48C09ABB798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539896" y="4554568"/>
            <a:ext cx="747712" cy="479425"/>
          </a:xfrm>
          <a:prstGeom prst="rightArrow">
            <a:avLst>
              <a:gd name="adj1" fmla="val 50000"/>
              <a:gd name="adj2" fmla="val 50001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0800000" scaled="1"/>
          </a:gra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xmlns="" id="{C9B2EE76-FB9E-27A0-024D-3B334817B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064" y="5534850"/>
            <a:ext cx="1844675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 sz="2000"/>
              <a:t>Règles OCL</a:t>
            </a:r>
            <a:br>
              <a:rPr lang="fr-FR" altLang="fr-FR" sz="2000"/>
            </a:br>
            <a:endParaRPr lang="fr-FR" altLang="fr-FR" sz="2000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xmlns="" id="{F8C7135D-8377-6F91-316A-A8907B590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5902" y="5166550"/>
            <a:ext cx="1158875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altLang="fr-FR" sz="700">
                <a:solidFill>
                  <a:srgbClr val="7E0000"/>
                </a:solidFill>
              </a:rPr>
              <a:t>context</a:t>
            </a:r>
            <a:r>
              <a:rPr lang="fr-FR" altLang="fr-FR" sz="700"/>
              <a:t> SubParcel </a:t>
            </a:r>
            <a:r>
              <a:rPr lang="fr-FR" altLang="fr-FR" sz="700">
                <a:solidFill>
                  <a:srgbClr val="7E0000"/>
                </a:solidFill>
              </a:rPr>
              <a:t>inv:</a:t>
            </a:r>
          </a:p>
          <a:p>
            <a:pPr>
              <a:buClrTx/>
              <a:buFontTx/>
              <a:buNone/>
            </a:pPr>
            <a:r>
              <a:rPr lang="en-US" altLang="fr-FR" sz="700">
                <a:solidFill>
                  <a:srgbClr val="7E0000"/>
                </a:solidFill>
              </a:rPr>
              <a:t>self.</a:t>
            </a:r>
            <a:r>
              <a:rPr lang="en-US" altLang="fr-FR" sz="700"/>
              <a:t>getBoundary().select(type=’BACK’).geom -&gt; forAll(g | </a:t>
            </a:r>
            <a:r>
              <a:rPr lang="fr-FR" altLang="fr-FR" sz="700">
                <a:solidFill>
                  <a:srgbClr val="7E0000"/>
                </a:solidFill>
              </a:rPr>
              <a:t>self.</a:t>
            </a:r>
            <a:r>
              <a:rPr lang="fr-FR" altLang="fr-FR" sz="700"/>
              <a:t>getBuildingsParts().bandEpsilon(</a:t>
            </a:r>
            <a:r>
              <a:rPr lang="fr-FR" altLang="fr-FR" sz="700">
                <a:solidFill>
                  <a:srgbClr val="7E0000"/>
                </a:solidFill>
              </a:rPr>
              <a:t>self</a:t>
            </a:r>
            <a:r>
              <a:rPr lang="fr-FR" altLang="fr-FR" sz="700"/>
              <a:t>.getConsLine(), 0, 20).footprint .distance(g)-&gt;min()</a:t>
            </a:r>
          </a:p>
          <a:p>
            <a:pPr>
              <a:buClrTx/>
              <a:buFontTx/>
              <a:buNone/>
            </a:pPr>
            <a:r>
              <a:rPr lang="fr-FR" altLang="fr-FR" sz="700"/>
              <a:t>&gt; 3)</a:t>
            </a:r>
          </a:p>
        </p:txBody>
      </p:sp>
      <p:cxnSp>
        <p:nvCxnSpPr>
          <p:cNvPr id="34" name="AutoShape 19">
            <a:extLst>
              <a:ext uri="{FF2B5EF4-FFF2-40B4-BE49-F238E27FC236}">
                <a16:creationId xmlns:a16="http://schemas.microsoft.com/office/drawing/2014/main" xmlns="" id="{04702E9E-8056-62FA-02A4-B9EB2C449D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18277" y="3853687"/>
            <a:ext cx="1362075" cy="1588"/>
          </a:xfrm>
          <a:prstGeom prst="straightConnector1">
            <a:avLst/>
          </a:prstGeom>
          <a:noFill/>
          <a:ln w="1908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0">
            <a:extLst>
              <a:ext uri="{FF2B5EF4-FFF2-40B4-BE49-F238E27FC236}">
                <a16:creationId xmlns:a16="http://schemas.microsoft.com/office/drawing/2014/main" xmlns="" id="{63C895BC-2D8E-DA10-D3FB-8755FBA9BD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88114" y="5674550"/>
            <a:ext cx="1362075" cy="1587"/>
          </a:xfrm>
          <a:prstGeom prst="straightConnector1">
            <a:avLst/>
          </a:prstGeom>
          <a:noFill/>
          <a:ln w="1908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1301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du </a:t>
            </a:r>
            <a:r>
              <a:rPr lang="fr-FR" dirty="0" err="1"/>
              <a:t>réglement</a:t>
            </a:r>
            <a:endParaRPr lang="fr-FR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39AD100B-DE07-041D-35C5-40119D5A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660" y="5228850"/>
            <a:ext cx="1585912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8ABCBF64-65CC-8A12-95EB-864330048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2597" y="4763713"/>
            <a:ext cx="812800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 sz="2000"/>
              <a:t>UML</a:t>
            </a:r>
            <a:br>
              <a:rPr lang="fr-FR" altLang="fr-FR" sz="2000"/>
            </a:br>
            <a:endParaRPr lang="fr-FR" altLang="fr-FR" sz="2000"/>
          </a:p>
        </p:txBody>
      </p:sp>
    </p:spTree>
    <p:extLst>
      <p:ext uri="{BB962C8B-B14F-4D97-AF65-F5344CB8AC3E}">
        <p14:creationId xmlns:p14="http://schemas.microsoft.com/office/powerpoint/2010/main" val="69894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xmlns="" id="{9E536622-0A4D-87DD-5BAB-1152D2B417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sz="2400" dirty="0"/>
              <a:t>Corpus de documents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du </a:t>
            </a:r>
            <a:r>
              <a:rPr lang="fr-FR" dirty="0" err="1"/>
              <a:t>réglement</a:t>
            </a:r>
            <a:endParaRPr lang="fr-FR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39AD100B-DE07-041D-35C5-40119D5A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660" y="5228850"/>
            <a:ext cx="1585912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8ABCBF64-65CC-8A12-95EB-864330048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2597" y="4763713"/>
            <a:ext cx="812800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 sz="2000"/>
              <a:t>UML</a:t>
            </a:r>
            <a:br>
              <a:rPr lang="fr-FR" altLang="fr-FR" sz="2000"/>
            </a:br>
            <a:endParaRPr lang="fr-FR" altLang="fr-FR" sz="200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E761AEA0-BF98-A883-4692-68DCE52B9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485" y="709238"/>
            <a:ext cx="2249487" cy="14525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18C341B8-5D0E-F9B9-396D-D06BE9EED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5222" y="782263"/>
            <a:ext cx="2119313" cy="536575"/>
          </a:xfrm>
          <a:prstGeom prst="rect">
            <a:avLst/>
          </a:prstGeom>
          <a:solidFill>
            <a:srgbClr val="BADDE1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Corpus de documents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xmlns="" id="{18CBDCB9-4C0D-8E96-EB5A-D9282A901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0916" y="298547"/>
            <a:ext cx="338137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 sz="2000">
                <a:latin typeface="Calibri" panose="020F0502020204030204" pitchFamily="34" charset="0"/>
              </a:rPr>
              <a:t>Base de connaissances</a:t>
            </a:r>
            <a:br>
              <a:rPr lang="fr-FR" altLang="fr-FR" sz="2000">
                <a:latin typeface="Calibri" panose="020F0502020204030204" pitchFamily="34" charset="0"/>
              </a:rPr>
            </a:br>
            <a:endParaRPr lang="fr-FR" altLang="fr-FR" sz="2000">
              <a:latin typeface="Calibri" panose="020F0502020204030204" pitchFamily="34" charset="0"/>
            </a:endParaRPr>
          </a:p>
        </p:txBody>
      </p:sp>
      <p:sp>
        <p:nvSpPr>
          <p:cNvPr id="15" name="Graphique 30">
            <a:extLst>
              <a:ext uri="{FF2B5EF4-FFF2-40B4-BE49-F238E27FC236}">
                <a16:creationId xmlns:a16="http://schemas.microsoft.com/office/drawing/2014/main" xmlns="" id="{3F1A2CC5-94C4-F6BF-5D4B-768DF98D3F24}"/>
              </a:ext>
            </a:extLst>
          </p:cNvPr>
          <p:cNvSpPr/>
          <p:nvPr/>
        </p:nvSpPr>
        <p:spPr>
          <a:xfrm rot="5400000">
            <a:off x="882631" y="2374365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B3044F5A-1F1A-AB72-C8EB-BAD8B29FDED9}"/>
              </a:ext>
            </a:extLst>
          </p:cNvPr>
          <p:cNvSpPr txBox="1"/>
          <p:nvPr/>
        </p:nvSpPr>
        <p:spPr>
          <a:xfrm>
            <a:off x="1646192" y="2605137"/>
            <a:ext cx="7095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313E48"/>
                </a:solidFill>
                <a:latin typeface="+mj-lt"/>
              </a:rPr>
              <a:t>Projet </a:t>
            </a:r>
            <a:r>
              <a:rPr lang="fr-FR" sz="1600" dirty="0" err="1">
                <a:solidFill>
                  <a:srgbClr val="313E48"/>
                </a:solidFill>
                <a:latin typeface="+mj-lt"/>
              </a:rPr>
              <a:t>TerraMagna</a:t>
            </a:r>
            <a:r>
              <a:rPr lang="fr-FR" sz="1600" dirty="0">
                <a:solidFill>
                  <a:srgbClr val="313E48"/>
                </a:solidFill>
                <a:latin typeface="+mj-lt"/>
              </a:rPr>
              <a:t>, </a:t>
            </a:r>
            <a:r>
              <a:rPr lang="fr-FR" sz="1600" dirty="0" err="1">
                <a:solidFill>
                  <a:srgbClr val="313E48"/>
                </a:solidFill>
                <a:latin typeface="+mj-lt"/>
              </a:rPr>
              <a:t>ePLU</a:t>
            </a:r>
            <a:endParaRPr lang="fr-FR" sz="1600" dirty="0"/>
          </a:p>
        </p:txBody>
      </p:sp>
      <p:sp>
        <p:nvSpPr>
          <p:cNvPr id="5" name="Graphique 30">
            <a:extLst>
              <a:ext uri="{FF2B5EF4-FFF2-40B4-BE49-F238E27FC236}">
                <a16:creationId xmlns:a16="http://schemas.microsoft.com/office/drawing/2014/main" xmlns="" id="{D3A5BC3D-1706-E51D-37CD-24D88BA3E314}"/>
              </a:ext>
            </a:extLst>
          </p:cNvPr>
          <p:cNvSpPr/>
          <p:nvPr/>
        </p:nvSpPr>
        <p:spPr>
          <a:xfrm rot="5400000">
            <a:off x="1384862" y="2712860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5474FF03-F8B0-8994-2AA8-BAAB650668E0}"/>
              </a:ext>
            </a:extLst>
          </p:cNvPr>
          <p:cNvSpPr txBox="1"/>
          <p:nvPr/>
        </p:nvSpPr>
        <p:spPr>
          <a:xfrm>
            <a:off x="1646192" y="3009037"/>
            <a:ext cx="7095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313E48"/>
                </a:solidFill>
                <a:latin typeface="+mj-lt"/>
              </a:rPr>
              <a:t>« Écriture des PLU » du GRIDAUH</a:t>
            </a:r>
            <a:endParaRPr lang="fr-FR" sz="1600" dirty="0"/>
          </a:p>
        </p:txBody>
      </p:sp>
      <p:sp>
        <p:nvSpPr>
          <p:cNvPr id="19" name="Graphique 30">
            <a:extLst>
              <a:ext uri="{FF2B5EF4-FFF2-40B4-BE49-F238E27FC236}">
                <a16:creationId xmlns:a16="http://schemas.microsoft.com/office/drawing/2014/main" xmlns="" id="{6FAC4223-46BC-0D11-A61B-61B586AD8D82}"/>
              </a:ext>
            </a:extLst>
          </p:cNvPr>
          <p:cNvSpPr/>
          <p:nvPr/>
        </p:nvSpPr>
        <p:spPr>
          <a:xfrm rot="5400000">
            <a:off x="1384862" y="3116760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97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xmlns="" id="{9E536622-0A4D-87DD-5BAB-1152D2B417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sz="2400" dirty="0"/>
              <a:t>Corpus de documents</a:t>
            </a:r>
          </a:p>
          <a:p>
            <a:r>
              <a:rPr lang="fr-FR" sz="2400" dirty="0"/>
              <a:t>Périmètre de modélisation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du </a:t>
            </a:r>
            <a:r>
              <a:rPr lang="fr-FR" dirty="0" err="1"/>
              <a:t>réglement</a:t>
            </a:r>
            <a:endParaRPr lang="fr-FR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39AD100B-DE07-041D-35C5-40119D5A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660" y="5228850"/>
            <a:ext cx="1585912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8ABCBF64-65CC-8A12-95EB-864330048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2597" y="4763713"/>
            <a:ext cx="812800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 sz="2000"/>
              <a:t>UML</a:t>
            </a:r>
            <a:br>
              <a:rPr lang="fr-FR" altLang="fr-FR" sz="2000"/>
            </a:br>
            <a:endParaRPr lang="fr-FR" altLang="fr-FR" sz="200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E761AEA0-BF98-A883-4692-68DCE52B9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485" y="709238"/>
            <a:ext cx="2249487" cy="14525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18C341B8-5D0E-F9B9-396D-D06BE9EED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5222" y="782263"/>
            <a:ext cx="2119313" cy="536575"/>
          </a:xfrm>
          <a:prstGeom prst="rect">
            <a:avLst/>
          </a:prstGeom>
          <a:solidFill>
            <a:srgbClr val="BADDE1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Corpus de documents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8070240E-0CB3-72F4-D1F6-DA4D34783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5860" y="2342775"/>
            <a:ext cx="2119312" cy="536575"/>
          </a:xfrm>
          <a:prstGeom prst="rect">
            <a:avLst/>
          </a:prstGeom>
          <a:solidFill>
            <a:srgbClr val="FFC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Filtre de </a:t>
            </a:r>
            <a:br>
              <a:rPr lang="fr-FR" altLang="fr-FR">
                <a:latin typeface="Calibri" panose="020F0502020204030204" pitchFamily="34" charset="0"/>
              </a:rPr>
            </a:br>
            <a:r>
              <a:rPr lang="fr-FR" altLang="fr-FR">
                <a:latin typeface="Calibri" panose="020F0502020204030204" pitchFamily="34" charset="0"/>
              </a:rPr>
              <a:t>modélisation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xmlns="" id="{289ECC2B-EAEC-C643-54DF-5AEF17B2A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510" y="1479175"/>
            <a:ext cx="2119312" cy="536575"/>
          </a:xfrm>
          <a:prstGeom prst="rect">
            <a:avLst/>
          </a:prstGeom>
          <a:solidFill>
            <a:srgbClr val="FFC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Données géo. existantes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xmlns="" id="{B35993BE-EB2B-72C7-CCEA-761BF28C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8085" y="3104775"/>
            <a:ext cx="2119312" cy="536575"/>
          </a:xfrm>
          <a:prstGeom prst="rect">
            <a:avLst/>
          </a:prstGeom>
          <a:solidFill>
            <a:srgbClr val="C2FF7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Modèles géo.</a:t>
            </a:r>
            <a:br>
              <a:rPr lang="fr-FR" altLang="fr-FR">
                <a:latin typeface="Calibri" panose="020F0502020204030204" pitchFamily="34" charset="0"/>
              </a:rPr>
            </a:br>
            <a:r>
              <a:rPr lang="fr-FR" altLang="fr-FR">
                <a:latin typeface="Calibri" panose="020F0502020204030204" pitchFamily="34" charset="0"/>
              </a:rPr>
              <a:t>normalisés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xmlns="" id="{18CBDCB9-4C0D-8E96-EB5A-D9282A901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0916" y="298547"/>
            <a:ext cx="338137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 sz="2000">
                <a:latin typeface="Calibri" panose="020F0502020204030204" pitchFamily="34" charset="0"/>
              </a:rPr>
              <a:t>Base de connaissances</a:t>
            </a:r>
            <a:br>
              <a:rPr lang="fr-FR" altLang="fr-FR" sz="2000">
                <a:latin typeface="Calibri" panose="020F0502020204030204" pitchFamily="34" charset="0"/>
              </a:rPr>
            </a:br>
            <a:endParaRPr lang="fr-FR" altLang="fr-FR" sz="2000">
              <a:latin typeface="Calibri" panose="020F0502020204030204" pitchFamily="34" charset="0"/>
            </a:endParaRPr>
          </a:p>
        </p:txBody>
      </p:sp>
      <p:sp>
        <p:nvSpPr>
          <p:cNvPr id="15" name="Graphique 30">
            <a:extLst>
              <a:ext uri="{FF2B5EF4-FFF2-40B4-BE49-F238E27FC236}">
                <a16:creationId xmlns:a16="http://schemas.microsoft.com/office/drawing/2014/main" xmlns="" id="{3F1A2CC5-94C4-F6BF-5D4B-768DF98D3F24}"/>
              </a:ext>
            </a:extLst>
          </p:cNvPr>
          <p:cNvSpPr/>
          <p:nvPr/>
        </p:nvSpPr>
        <p:spPr>
          <a:xfrm rot="5400000">
            <a:off x="882631" y="2374365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6" name="Graphique 30">
            <a:extLst>
              <a:ext uri="{FF2B5EF4-FFF2-40B4-BE49-F238E27FC236}">
                <a16:creationId xmlns:a16="http://schemas.microsoft.com/office/drawing/2014/main" xmlns="" id="{34DF9FF5-F57E-5776-AFE1-4DFCB39C4DD1}"/>
              </a:ext>
            </a:extLst>
          </p:cNvPr>
          <p:cNvSpPr/>
          <p:nvPr/>
        </p:nvSpPr>
        <p:spPr>
          <a:xfrm rot="5400000">
            <a:off x="872071" y="3051864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B3044F5A-1F1A-AB72-C8EB-BAD8B29FDED9}"/>
              </a:ext>
            </a:extLst>
          </p:cNvPr>
          <p:cNvSpPr txBox="1"/>
          <p:nvPr/>
        </p:nvSpPr>
        <p:spPr>
          <a:xfrm>
            <a:off x="1646192" y="3429000"/>
            <a:ext cx="7095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313E48"/>
                </a:solidFill>
                <a:latin typeface="+mj-lt"/>
              </a:rPr>
              <a:t>Règles en lien avec le bâti</a:t>
            </a:r>
            <a:endParaRPr lang="fr-FR" sz="1600" dirty="0"/>
          </a:p>
        </p:txBody>
      </p:sp>
      <p:sp>
        <p:nvSpPr>
          <p:cNvPr id="5" name="Graphique 30">
            <a:extLst>
              <a:ext uri="{FF2B5EF4-FFF2-40B4-BE49-F238E27FC236}">
                <a16:creationId xmlns:a16="http://schemas.microsoft.com/office/drawing/2014/main" xmlns="" id="{D3A5BC3D-1706-E51D-37CD-24D88BA3E314}"/>
              </a:ext>
            </a:extLst>
          </p:cNvPr>
          <p:cNvSpPr/>
          <p:nvPr/>
        </p:nvSpPr>
        <p:spPr>
          <a:xfrm rot="5400000">
            <a:off x="1384862" y="3536723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5474FF03-F8B0-8994-2AA8-BAAB650668E0}"/>
              </a:ext>
            </a:extLst>
          </p:cNvPr>
          <p:cNvSpPr txBox="1"/>
          <p:nvPr/>
        </p:nvSpPr>
        <p:spPr>
          <a:xfrm>
            <a:off x="1646192" y="3832900"/>
            <a:ext cx="7095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313E48"/>
                </a:solidFill>
                <a:latin typeface="+mj-lt"/>
              </a:rPr>
              <a:t>Règles calculables et formalisées</a:t>
            </a:r>
            <a:endParaRPr lang="fr-FR" sz="1600" dirty="0"/>
          </a:p>
        </p:txBody>
      </p:sp>
      <p:sp>
        <p:nvSpPr>
          <p:cNvPr id="19" name="Graphique 30">
            <a:extLst>
              <a:ext uri="{FF2B5EF4-FFF2-40B4-BE49-F238E27FC236}">
                <a16:creationId xmlns:a16="http://schemas.microsoft.com/office/drawing/2014/main" xmlns="" id="{6FAC4223-46BC-0D11-A61B-61B586AD8D82}"/>
              </a:ext>
            </a:extLst>
          </p:cNvPr>
          <p:cNvSpPr/>
          <p:nvPr/>
        </p:nvSpPr>
        <p:spPr>
          <a:xfrm rot="5400000">
            <a:off x="1384862" y="3940623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840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xmlns="" id="{9E536622-0A4D-87DD-5BAB-1152D2B4176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sz="2400" dirty="0"/>
              <a:t>Corpus de documents</a:t>
            </a:r>
          </a:p>
          <a:p>
            <a:r>
              <a:rPr lang="fr-FR" sz="2400" dirty="0"/>
              <a:t>Périmètre de modélisation</a:t>
            </a:r>
          </a:p>
          <a:p>
            <a:r>
              <a:rPr lang="fr-FR" sz="2400" dirty="0"/>
              <a:t>Appui sur des modèles normalisés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du </a:t>
            </a:r>
            <a:r>
              <a:rPr lang="fr-FR" dirty="0" err="1"/>
              <a:t>réglement</a:t>
            </a:r>
            <a:endParaRPr lang="fr-FR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39AD100B-DE07-041D-35C5-40119D5A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660" y="5228850"/>
            <a:ext cx="1585912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8ABCBF64-65CC-8A12-95EB-864330048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2597" y="4763713"/>
            <a:ext cx="812800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 sz="2000"/>
              <a:t>UML</a:t>
            </a:r>
            <a:br>
              <a:rPr lang="fr-FR" altLang="fr-FR" sz="2000"/>
            </a:br>
            <a:endParaRPr lang="fr-FR" altLang="fr-FR" sz="2000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xmlns="" id="{89584C6B-31C2-3EDC-5DA0-1402C224B66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749109" y="3950913"/>
            <a:ext cx="747713" cy="477838"/>
          </a:xfrm>
          <a:prstGeom prst="rightArrow">
            <a:avLst>
              <a:gd name="adj1" fmla="val 50000"/>
              <a:gd name="adj2" fmla="val 50001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0800000" scaled="1"/>
          </a:gra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E761AEA0-BF98-A883-4692-68DCE52B9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485" y="709238"/>
            <a:ext cx="2249487" cy="14525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18C341B8-5D0E-F9B9-396D-D06BE9EED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5222" y="782263"/>
            <a:ext cx="2119313" cy="536575"/>
          </a:xfrm>
          <a:prstGeom prst="rect">
            <a:avLst/>
          </a:prstGeom>
          <a:solidFill>
            <a:srgbClr val="BADDE1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Corpus de documents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8070240E-0CB3-72F4-D1F6-DA4D34783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5860" y="2342775"/>
            <a:ext cx="2119312" cy="536575"/>
          </a:xfrm>
          <a:prstGeom prst="rect">
            <a:avLst/>
          </a:prstGeom>
          <a:solidFill>
            <a:srgbClr val="FFC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Filtre de </a:t>
            </a:r>
            <a:br>
              <a:rPr lang="fr-FR" altLang="fr-FR">
                <a:latin typeface="Calibri" panose="020F0502020204030204" pitchFamily="34" charset="0"/>
              </a:rPr>
            </a:br>
            <a:r>
              <a:rPr lang="fr-FR" altLang="fr-FR">
                <a:latin typeface="Calibri" panose="020F0502020204030204" pitchFamily="34" charset="0"/>
              </a:rPr>
              <a:t>modélisation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xmlns="" id="{289ECC2B-EAEC-C643-54DF-5AEF17B2A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9510" y="1479175"/>
            <a:ext cx="2119312" cy="536575"/>
          </a:xfrm>
          <a:prstGeom prst="rect">
            <a:avLst/>
          </a:prstGeom>
          <a:solidFill>
            <a:srgbClr val="FFC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Données géo. existantes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xmlns="" id="{B35993BE-EB2B-72C7-CCEA-761BF28C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8085" y="3104775"/>
            <a:ext cx="2119312" cy="536575"/>
          </a:xfrm>
          <a:prstGeom prst="rect">
            <a:avLst/>
          </a:prstGeom>
          <a:solidFill>
            <a:srgbClr val="C2FF79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Modèles géo.</a:t>
            </a:r>
            <a:br>
              <a:rPr lang="fr-FR" altLang="fr-FR">
                <a:latin typeface="Calibri" panose="020F0502020204030204" pitchFamily="34" charset="0"/>
              </a:rPr>
            </a:br>
            <a:r>
              <a:rPr lang="fr-FR" altLang="fr-FR">
                <a:latin typeface="Calibri" panose="020F0502020204030204" pitchFamily="34" charset="0"/>
              </a:rPr>
              <a:t>normalisés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xmlns="" id="{18CBDCB9-4C0D-8E96-EB5A-D9282A901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0916" y="298547"/>
            <a:ext cx="3381375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 sz="2000">
                <a:latin typeface="Calibri" panose="020F0502020204030204" pitchFamily="34" charset="0"/>
              </a:rPr>
              <a:t>Base de connaissances</a:t>
            </a:r>
            <a:br>
              <a:rPr lang="fr-FR" altLang="fr-FR" sz="2000">
                <a:latin typeface="Calibri" panose="020F0502020204030204" pitchFamily="34" charset="0"/>
              </a:rPr>
            </a:br>
            <a:endParaRPr lang="fr-FR" altLang="fr-FR" sz="2000">
              <a:latin typeface="Calibri" panose="020F0502020204030204" pitchFamily="34" charset="0"/>
            </a:endParaRPr>
          </a:p>
        </p:txBody>
      </p:sp>
      <p:sp>
        <p:nvSpPr>
          <p:cNvPr id="15" name="Graphique 30">
            <a:extLst>
              <a:ext uri="{FF2B5EF4-FFF2-40B4-BE49-F238E27FC236}">
                <a16:creationId xmlns:a16="http://schemas.microsoft.com/office/drawing/2014/main" xmlns="" id="{3F1A2CC5-94C4-F6BF-5D4B-768DF98D3F24}"/>
              </a:ext>
            </a:extLst>
          </p:cNvPr>
          <p:cNvSpPr/>
          <p:nvPr/>
        </p:nvSpPr>
        <p:spPr>
          <a:xfrm rot="5400000">
            <a:off x="882631" y="2374365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6" name="Graphique 30">
            <a:extLst>
              <a:ext uri="{FF2B5EF4-FFF2-40B4-BE49-F238E27FC236}">
                <a16:creationId xmlns:a16="http://schemas.microsoft.com/office/drawing/2014/main" xmlns="" id="{34DF9FF5-F57E-5776-AFE1-4DFCB39C4DD1}"/>
              </a:ext>
            </a:extLst>
          </p:cNvPr>
          <p:cNvSpPr/>
          <p:nvPr/>
        </p:nvSpPr>
        <p:spPr>
          <a:xfrm rot="5400000">
            <a:off x="872071" y="3051864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  <p:sp>
        <p:nvSpPr>
          <p:cNvPr id="17" name="Graphique 30">
            <a:extLst>
              <a:ext uri="{FF2B5EF4-FFF2-40B4-BE49-F238E27FC236}">
                <a16:creationId xmlns:a16="http://schemas.microsoft.com/office/drawing/2014/main" xmlns="" id="{1776B59C-72A4-2138-5E8C-014270A2479E}"/>
              </a:ext>
            </a:extLst>
          </p:cNvPr>
          <p:cNvSpPr/>
          <p:nvPr/>
        </p:nvSpPr>
        <p:spPr>
          <a:xfrm rot="5400000">
            <a:off x="861512" y="3783683"/>
            <a:ext cx="143178" cy="123108"/>
          </a:xfrm>
          <a:custGeom>
            <a:avLst/>
            <a:gdLst>
              <a:gd name="connsiteX0" fmla="*/ 0 w 1019175"/>
              <a:gd name="connsiteY0" fmla="*/ 873443 h 876300"/>
              <a:gd name="connsiteX1" fmla="*/ 100965 w 1019175"/>
              <a:gd name="connsiteY1" fmla="*/ 873443 h 876300"/>
              <a:gd name="connsiteX2" fmla="*/ 326708 w 1019175"/>
              <a:gd name="connsiteY2" fmla="*/ 488633 h 876300"/>
              <a:gd name="connsiteX3" fmla="*/ 550545 w 1019175"/>
              <a:gd name="connsiteY3" fmla="*/ 877253 h 876300"/>
              <a:gd name="connsiteX4" fmla="*/ 590550 w 1019175"/>
              <a:gd name="connsiteY4" fmla="*/ 877253 h 876300"/>
              <a:gd name="connsiteX5" fmla="*/ 346710 w 1019175"/>
              <a:gd name="connsiteY5" fmla="*/ 454343 h 876300"/>
              <a:gd name="connsiteX6" fmla="*/ 513398 w 1019175"/>
              <a:gd name="connsiteY6" fmla="*/ 172403 h 876300"/>
              <a:gd name="connsiteX7" fmla="*/ 920115 w 1019175"/>
              <a:gd name="connsiteY7" fmla="*/ 874395 h 876300"/>
              <a:gd name="connsiteX8" fmla="*/ 1021080 w 1019175"/>
              <a:gd name="connsiteY8" fmla="*/ 874395 h 876300"/>
              <a:gd name="connsiteX9" fmla="*/ 513398 w 1019175"/>
              <a:gd name="connsiteY9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876300">
                <a:moveTo>
                  <a:pt x="0" y="873443"/>
                </a:moveTo>
                <a:lnTo>
                  <a:pt x="100965" y="873443"/>
                </a:lnTo>
                <a:lnTo>
                  <a:pt x="326708" y="488633"/>
                </a:lnTo>
                <a:lnTo>
                  <a:pt x="550545" y="877253"/>
                </a:lnTo>
                <a:lnTo>
                  <a:pt x="590550" y="877253"/>
                </a:lnTo>
                <a:lnTo>
                  <a:pt x="346710" y="454343"/>
                </a:lnTo>
                <a:lnTo>
                  <a:pt x="513398" y="172403"/>
                </a:lnTo>
                <a:lnTo>
                  <a:pt x="920115" y="874395"/>
                </a:lnTo>
                <a:lnTo>
                  <a:pt x="1021080" y="874395"/>
                </a:lnTo>
                <a:lnTo>
                  <a:pt x="513398" y="0"/>
                </a:lnTo>
                <a:close/>
              </a:path>
            </a:pathLst>
          </a:custGeom>
          <a:solidFill>
            <a:srgbClr val="A269A4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73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du règlement</a:t>
            </a:r>
          </a:p>
        </p:txBody>
      </p:sp>
      <p:sp>
        <p:nvSpPr>
          <p:cNvPr id="23" name="Line 6">
            <a:extLst>
              <a:ext uri="{FF2B5EF4-FFF2-40B4-BE49-F238E27FC236}">
                <a16:creationId xmlns:a16="http://schemas.microsoft.com/office/drawing/2014/main" xmlns="" id="{CCF7DD17-2ED9-272F-A219-77363B71E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757" y="13954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xmlns="" id="{E9FECB15-AF18-A0C2-C131-504C2084B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082" y="841375"/>
            <a:ext cx="1273175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UrbaZone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xmlns="" id="{54E9046B-150D-2E58-FF64-51F7127E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8413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UrbaDocument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xmlns="" id="{058FBDF6-6BA8-FC7C-1D4F-F27F279D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20605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Prescription</a:t>
            </a:r>
          </a:p>
        </p:txBody>
      </p:sp>
      <p:sp>
        <p:nvSpPr>
          <p:cNvPr id="34" name="Line 19">
            <a:extLst>
              <a:ext uri="{FF2B5EF4-FFF2-40B4-BE49-F238E27FC236}">
                <a16:creationId xmlns:a16="http://schemas.microsoft.com/office/drawing/2014/main" xmlns="" id="{99BEDE95-1892-D7A6-557B-D9AEB0CE88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7207" y="1127125"/>
            <a:ext cx="655638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xmlns="" id="{C1071AAF-D18E-EB56-754B-F999B5D1A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432" y="4552950"/>
            <a:ext cx="476250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655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736600" indent="-27940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spcBef>
                <a:spcPts val="600"/>
              </a:spcBef>
              <a:buClrTx/>
              <a:buFontTx/>
              <a:buNone/>
            </a:pPr>
            <a:r>
              <a:rPr lang="fr-FR" altLang="fr-FR" sz="1900" dirty="0">
                <a:solidFill>
                  <a:srgbClr val="7E0000"/>
                </a:solidFill>
                <a:latin typeface="Calibri" panose="020F0502020204030204" pitchFamily="34" charset="0"/>
              </a:rPr>
              <a:t>Classes provenant de :</a:t>
            </a:r>
          </a:p>
          <a:p>
            <a:pPr lvl="1">
              <a:spcBef>
                <a:spcPts val="500"/>
              </a:spcBef>
              <a:buClr>
                <a:srgbClr val="92D050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92D050"/>
                </a:solidFill>
                <a:latin typeface="Calibri" panose="020F0502020204030204" pitchFamily="34" charset="0"/>
              </a:rPr>
              <a:t>CNIG</a:t>
            </a:r>
            <a:r>
              <a:rPr lang="fr-FR" altLang="fr-FR" sz="1900" dirty="0">
                <a:latin typeface="Calibri" panose="020F0502020204030204" pitchFamily="34" charset="0"/>
              </a:rPr>
              <a:t> – prescription graphiques</a:t>
            </a:r>
          </a:p>
          <a:p>
            <a:pPr marL="741363" lvl="1">
              <a:spcBef>
                <a:spcPts val="500"/>
              </a:spcBef>
              <a:buClrTx/>
              <a:buFontTx/>
              <a:buNone/>
            </a:pPr>
            <a:endParaRPr lang="fr-FR" altLang="fr-FR" sz="1900" dirty="0">
              <a:solidFill>
                <a:srgbClr val="B3B3B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71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213FCEC-4FA5-99BD-5211-26A4423855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Modélisation du règlement</a:t>
            </a:r>
          </a:p>
        </p:txBody>
      </p:sp>
      <p:sp>
        <p:nvSpPr>
          <p:cNvPr id="23" name="Line 6">
            <a:extLst>
              <a:ext uri="{FF2B5EF4-FFF2-40B4-BE49-F238E27FC236}">
                <a16:creationId xmlns:a16="http://schemas.microsoft.com/office/drawing/2014/main" xmlns="" id="{CCF7DD17-2ED9-272F-A219-77363B71E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6757" y="13954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xmlns="" id="{E9FECB15-AF18-A0C2-C131-504C2084B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082" y="841375"/>
            <a:ext cx="1273175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UrbaZone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xmlns="" id="{54E9046B-150D-2E58-FF64-51F7127E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8413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UrbaDocument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xmlns="" id="{058FBDF6-6BA8-FC7C-1D4F-F27F279D8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6495" y="2060575"/>
            <a:ext cx="1662112" cy="569913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Prescription</a:t>
            </a: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xmlns="" id="{EB0FDB21-E69C-D03F-CCB5-BEFCB5672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482" y="5757863"/>
            <a:ext cx="1935163" cy="544512"/>
          </a:xfrm>
          <a:prstGeom prst="rect">
            <a:avLst/>
          </a:prstGeom>
          <a:solidFill>
            <a:srgbClr val="F9AD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BasicUnitProperty</a:t>
            </a:r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xmlns="" id="{8FB0240E-6D31-4BD6-1AC4-9B5EB52E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482" y="4519613"/>
            <a:ext cx="1935163" cy="544512"/>
          </a:xfrm>
          <a:prstGeom prst="rect">
            <a:avLst/>
          </a:prstGeom>
          <a:solidFill>
            <a:srgbClr val="F9AD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fr-FR" altLang="fr-FR">
                <a:latin typeface="Calibri" panose="020F0502020204030204" pitchFamily="34" charset="0"/>
              </a:rPr>
              <a:t>CadastralParcel</a:t>
            </a:r>
          </a:p>
        </p:txBody>
      </p:sp>
      <p:sp>
        <p:nvSpPr>
          <p:cNvPr id="34" name="Line 19">
            <a:extLst>
              <a:ext uri="{FF2B5EF4-FFF2-40B4-BE49-F238E27FC236}">
                <a16:creationId xmlns:a16="http://schemas.microsoft.com/office/drawing/2014/main" xmlns="" id="{99BEDE95-1892-D7A6-557B-D9AEB0CE88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7207" y="1127125"/>
            <a:ext cx="655638" cy="1588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6" name="Line 21">
            <a:extLst>
              <a:ext uri="{FF2B5EF4-FFF2-40B4-BE49-F238E27FC236}">
                <a16:creationId xmlns:a16="http://schemas.microsoft.com/office/drawing/2014/main" xmlns="" id="{F9A553B3-AE52-2729-4FDF-03773456D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857" y="5053013"/>
            <a:ext cx="1588" cy="682625"/>
          </a:xfrm>
          <a:prstGeom prst="line">
            <a:avLst/>
          </a:prstGeom>
          <a:noFill/>
          <a:ln w="284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1" name="Text Box 26">
            <a:extLst>
              <a:ext uri="{FF2B5EF4-FFF2-40B4-BE49-F238E27FC236}">
                <a16:creationId xmlns:a16="http://schemas.microsoft.com/office/drawing/2014/main" xmlns="" id="{C1071AAF-D18E-EB56-754B-F999B5D1A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432" y="4552950"/>
            <a:ext cx="476250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655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736600" indent="-279400"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790575" algn="l"/>
                <a:tab pos="1239838" algn="l"/>
                <a:tab pos="1689100" algn="l"/>
                <a:tab pos="2138363" algn="l"/>
                <a:tab pos="2587625" algn="l"/>
                <a:tab pos="3036888" algn="l"/>
                <a:tab pos="3486150" algn="l"/>
                <a:tab pos="3935413" algn="l"/>
                <a:tab pos="4384675" algn="l"/>
                <a:tab pos="4833938" algn="l"/>
                <a:tab pos="5283200" algn="l"/>
                <a:tab pos="5732463" algn="l"/>
                <a:tab pos="6181725" algn="l"/>
                <a:tab pos="6630988" algn="l"/>
                <a:tab pos="7080250" algn="l"/>
                <a:tab pos="7529513" algn="l"/>
                <a:tab pos="7978775" algn="l"/>
                <a:tab pos="8428038" algn="l"/>
                <a:tab pos="8877300" algn="l"/>
                <a:tab pos="93265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spcBef>
                <a:spcPts val="600"/>
              </a:spcBef>
              <a:buClrTx/>
              <a:buFontTx/>
              <a:buNone/>
            </a:pPr>
            <a:r>
              <a:rPr lang="fr-FR" altLang="fr-FR" sz="1900" dirty="0">
                <a:solidFill>
                  <a:srgbClr val="7E0000"/>
                </a:solidFill>
                <a:latin typeface="Calibri" panose="020F0502020204030204" pitchFamily="34" charset="0"/>
              </a:rPr>
              <a:t>Classes provenant de :</a:t>
            </a:r>
          </a:p>
          <a:p>
            <a:pPr lvl="1">
              <a:spcBef>
                <a:spcPts val="500"/>
              </a:spcBef>
              <a:buClr>
                <a:srgbClr val="92D050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92D050"/>
                </a:solidFill>
                <a:latin typeface="Calibri" panose="020F0502020204030204" pitchFamily="34" charset="0"/>
              </a:rPr>
              <a:t>CNIG</a:t>
            </a:r>
            <a:r>
              <a:rPr lang="fr-FR" altLang="fr-FR" sz="1900" dirty="0">
                <a:latin typeface="Calibri" panose="020F0502020204030204" pitchFamily="34" charset="0"/>
              </a:rPr>
              <a:t> – prescription graphiques</a:t>
            </a:r>
          </a:p>
          <a:p>
            <a:pPr lvl="1">
              <a:spcBef>
                <a:spcPts val="500"/>
              </a:spcBef>
              <a:buClr>
                <a:srgbClr val="F9ADE0"/>
              </a:buClr>
              <a:buFont typeface="Calibri" panose="020F0502020204030204" pitchFamily="34" charset="0"/>
              <a:buChar char="–"/>
            </a:pPr>
            <a:r>
              <a:rPr lang="fr-FR" altLang="fr-FR" sz="1900" dirty="0">
                <a:solidFill>
                  <a:srgbClr val="F9ADE0"/>
                </a:solidFill>
                <a:latin typeface="Calibri" panose="020F0502020204030204" pitchFamily="34" charset="0"/>
              </a:rPr>
              <a:t>Inspire</a:t>
            </a:r>
            <a:r>
              <a:rPr lang="fr-FR" altLang="fr-FR" sz="1900" dirty="0">
                <a:latin typeface="Calibri" panose="020F0502020204030204" pitchFamily="34" charset="0"/>
              </a:rPr>
              <a:t> – parcelles cadastrales,</a:t>
            </a:r>
          </a:p>
          <a:p>
            <a:pPr marL="741363" lvl="1">
              <a:spcBef>
                <a:spcPts val="500"/>
              </a:spcBef>
              <a:buClrTx/>
              <a:buFontTx/>
              <a:buNone/>
            </a:pPr>
            <a:endParaRPr lang="fr-FR" altLang="fr-FR" sz="1900" dirty="0">
              <a:solidFill>
                <a:srgbClr val="B3B3B3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65224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wpt_agate_numerique.pptx" id="{E47F29F0-A021-4F23-BF83-2DD06265B160}" vid="{E5025209-C9BB-4B05-B23D-E701C602635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6A59621221AA4FBD666C43684CBE5D" ma:contentTypeVersion="10" ma:contentTypeDescription="Crée un document." ma:contentTypeScope="" ma:versionID="7b1c2f929852e8fdbe74614167d64912">
  <xsd:schema xmlns:xsd="http://www.w3.org/2001/XMLSchema" xmlns:xs="http://www.w3.org/2001/XMLSchema" xmlns:p="http://schemas.microsoft.com/office/2006/metadata/properties" xmlns:ns2="9894d43b-a62b-4fc4-a454-bc5161908c28" xmlns:ns3="17207e86-b083-4fab-8127-6919c80b15a1" targetNamespace="http://schemas.microsoft.com/office/2006/metadata/properties" ma:root="true" ma:fieldsID="48fb442a57effef4470e12488eb5e778" ns2:_="" ns3:_="">
    <xsd:import namespace="9894d43b-a62b-4fc4-a454-bc5161908c28"/>
    <xsd:import namespace="17207e86-b083-4fab-8127-6919c80b15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94d43b-a62b-4fc4-a454-bc5161908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6ab287e2-cec4-42ce-b32e-7b72bfd3c2b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207e86-b083-4fab-8127-6919c80b15a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660fbc1-8200-437c-a9b4-310ecb917704}" ma:internalName="TaxCatchAll" ma:showField="CatchAllData" ma:web="17207e86-b083-4fab-8127-6919c80b15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7207e86-b083-4fab-8127-6919c80b15a1" xsi:nil="true"/>
    <lcf76f155ced4ddcb4097134ff3c332f xmlns="9894d43b-a62b-4fc4-a454-bc5161908c28">
      <Terms xmlns="http://schemas.microsoft.com/office/infopath/2007/PartnerControls"/>
    </lcf76f155ced4ddcb4097134ff3c332f>
    <SharedWithUsers xmlns="17207e86-b083-4fab-8127-6919c80b15a1">
      <UserInfo>
        <DisplayName>Damien Pagani</DisplayName>
        <AccountId>33</AccountId>
        <AccountType/>
      </UserInfo>
      <UserInfo>
        <DisplayName>Margaux Vial</DisplayName>
        <AccountId>34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DEC3046-D772-4FC2-9C59-5FF900215AF0}">
  <ds:schemaRefs>
    <ds:schemaRef ds:uri="17207e86-b083-4fab-8127-6919c80b15a1"/>
    <ds:schemaRef ds:uri="9894d43b-a62b-4fc4-a454-bc5161908c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DAC4069-CED1-40E1-9E5E-EE8C19BAD2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6B0120-3BD7-4A12-B7C4-0FE354458F56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9894d43b-a62b-4fc4-a454-bc5161908c28"/>
    <ds:schemaRef ds:uri="17207e86-b083-4fab-8127-6919c80b15a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548</Words>
  <Application>Microsoft Office PowerPoint</Application>
  <PresentationFormat>Personnalisé</PresentationFormat>
  <Paragraphs>152</Paragraphs>
  <Slides>22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Conception personnalisée</vt:lpstr>
      <vt:lpstr>Présentation du modèle géographique de simplu3D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service géomatique Version janvier 2021</dc:title>
  <dc:creator>Mickael Brasebin</dc:creator>
  <cp:lastModifiedBy>Alison Lenain</cp:lastModifiedBy>
  <cp:revision>7</cp:revision>
  <dcterms:created xsi:type="dcterms:W3CDTF">2021-01-19T07:27:20Z</dcterms:created>
  <dcterms:modified xsi:type="dcterms:W3CDTF">2024-01-02T14:22:06Z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0x0101008C6A59621221AA4FBD666C43684CBE5D</vt:lpwstr>
  </property>
  <property fmtid="{D5CDD505-2E9C-101B-9397-08002B2CF9AE}" pid="3" name="MediaServiceImageTags">
    <vt:lpwstr/>
  </property>
</Properties>
</file>